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320" r:id="rId4"/>
    <p:sldId id="321" r:id="rId5"/>
    <p:sldId id="316" r:id="rId6"/>
    <p:sldId id="317" r:id="rId7"/>
    <p:sldId id="257" r:id="rId8"/>
    <p:sldId id="258" r:id="rId9"/>
    <p:sldId id="329" r:id="rId10"/>
    <p:sldId id="322" r:id="rId11"/>
    <p:sldId id="323" r:id="rId12"/>
    <p:sldId id="260" r:id="rId13"/>
    <p:sldId id="261" r:id="rId14"/>
    <p:sldId id="262" r:id="rId15"/>
    <p:sldId id="318" r:id="rId16"/>
    <p:sldId id="319" r:id="rId17"/>
    <p:sldId id="264" r:id="rId18"/>
    <p:sldId id="265" r:id="rId19"/>
    <p:sldId id="330" r:id="rId20"/>
    <p:sldId id="331" r:id="rId21"/>
    <p:sldId id="325" r:id="rId22"/>
    <p:sldId id="332" r:id="rId23"/>
    <p:sldId id="333" r:id="rId24"/>
    <p:sldId id="270" r:id="rId25"/>
    <p:sldId id="326" r:id="rId26"/>
    <p:sldId id="272" r:id="rId27"/>
    <p:sldId id="273" r:id="rId28"/>
    <p:sldId id="274" r:id="rId29"/>
    <p:sldId id="275" r:id="rId30"/>
    <p:sldId id="324" r:id="rId31"/>
    <p:sldId id="276" r:id="rId32"/>
    <p:sldId id="277" r:id="rId33"/>
    <p:sldId id="327" r:id="rId34"/>
    <p:sldId id="278" r:id="rId35"/>
    <p:sldId id="279" r:id="rId36"/>
    <p:sldId id="280" r:id="rId37"/>
    <p:sldId id="281" r:id="rId38"/>
    <p:sldId id="282" r:id="rId39"/>
    <p:sldId id="328" r:id="rId40"/>
    <p:sldId id="283" r:id="rId41"/>
    <p:sldId id="284" r:id="rId42"/>
    <p:sldId id="285" r:id="rId43"/>
    <p:sldId id="286" r:id="rId44"/>
    <p:sldId id="287" r:id="rId45"/>
    <p:sldId id="288" r:id="rId46"/>
    <p:sldId id="289" r:id="rId47"/>
    <p:sldId id="290" r:id="rId48"/>
    <p:sldId id="291" r:id="rId49"/>
    <p:sldId id="292" r:id="rId50"/>
    <p:sldId id="293" r:id="rId51"/>
    <p:sldId id="294" r:id="rId52"/>
    <p:sldId id="295" r:id="rId53"/>
    <p:sldId id="296" r:id="rId54"/>
    <p:sldId id="297" r:id="rId55"/>
    <p:sldId id="298" r:id="rId56"/>
    <p:sldId id="299" r:id="rId57"/>
    <p:sldId id="300" r:id="rId58"/>
    <p:sldId id="301" r:id="rId59"/>
    <p:sldId id="302" r:id="rId60"/>
    <p:sldId id="303" r:id="rId61"/>
    <p:sldId id="304" r:id="rId62"/>
    <p:sldId id="305" r:id="rId63"/>
    <p:sldId id="306" r:id="rId64"/>
    <p:sldId id="307" r:id="rId65"/>
    <p:sldId id="308" r:id="rId66"/>
    <p:sldId id="309" r:id="rId67"/>
    <p:sldId id="310" r:id="rId68"/>
    <p:sldId id="311" r:id="rId69"/>
    <p:sldId id="312" r:id="rId70"/>
    <p:sldId id="313" r:id="rId71"/>
    <p:sldId id="314" r:id="rId72"/>
    <p:sldId id="315" r:id="rId73"/>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C0202"/>
    <a:srgbClr val="1E31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344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lvl1pPr>
              <a:defRPr>
                <a:latin typeface="Candara" panose="020E0502030303020204" pitchFamily="34" charset="0"/>
              </a:defRPr>
            </a:lvl1pPr>
          </a:lstStyle>
          <a:p>
            <a:r>
              <a:rPr lang="es-ES" dirty="0"/>
              <a:t>Haga clic para modificar el estilo de título del patrón</a:t>
            </a:r>
            <a:endParaRPr lang="es-CO" dirty="0"/>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latin typeface="Candara" panose="020E0502030303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dirty="0"/>
              <a:t>Haga clic para modificar el estilo de subtítulo del patrón</a:t>
            </a:r>
            <a:endParaRPr lang="es-CO" dirty="0"/>
          </a:p>
        </p:txBody>
      </p:sp>
      <p:sp>
        <p:nvSpPr>
          <p:cNvPr id="4" name="3 Marcador de fecha"/>
          <p:cNvSpPr>
            <a:spLocks noGrp="1"/>
          </p:cNvSpPr>
          <p:nvPr>
            <p:ph type="dt" sz="half" idx="10"/>
          </p:nvPr>
        </p:nvSpPr>
        <p:spPr>
          <a:xfrm>
            <a:off x="457200" y="6356350"/>
            <a:ext cx="2133600" cy="365125"/>
          </a:xfrm>
          <a:prstGeom prst="rect">
            <a:avLst/>
          </a:prstGeom>
        </p:spPr>
        <p:txBody>
          <a:bodyPr/>
          <a:lstStyle>
            <a:lvl1pPr>
              <a:defRPr>
                <a:latin typeface="Candara" panose="020E0502030303020204" pitchFamily="34" charset="0"/>
              </a:defRPr>
            </a:lvl1pPr>
          </a:lstStyle>
          <a:p>
            <a:fld id="{3ACEDD32-BA17-401F-AB7B-3157545AFECD}" type="datetimeFigureOut">
              <a:rPr lang="es-CO" smtClean="0"/>
              <a:pPr/>
              <a:t>21/11/2018</a:t>
            </a:fld>
            <a:endParaRPr lang="es-CO" dirty="0"/>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lvl1pPr>
              <a:defRPr>
                <a:latin typeface="Candara" panose="020E0502030303020204" pitchFamily="34" charset="0"/>
              </a:defRPr>
            </a:lvl1pPr>
          </a:lstStyle>
          <a:p>
            <a:endParaRPr lang="es-CO" dirty="0"/>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lvl1pPr>
              <a:defRPr>
                <a:latin typeface="Candara" panose="020E0502030303020204" pitchFamily="34" charset="0"/>
              </a:defRPr>
            </a:lvl1pPr>
          </a:lstStyle>
          <a:p>
            <a:fld id="{8F3B3A62-9F8B-4EB5-8247-475D27A84A79}" type="slidenum">
              <a:rPr lang="es-CO" smtClean="0"/>
              <a:pPr/>
              <a:t>‹#›</a:t>
            </a:fld>
            <a:endParaRPr lang="es-CO"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atin typeface="Candara" panose="020E0502030303020204" pitchFamily="34" charset="0"/>
              </a:defRPr>
            </a:lvl1pPr>
          </a:lstStyle>
          <a:p>
            <a:r>
              <a:rPr lang="es-ES" dirty="0"/>
              <a:t>Haga clic para modificar el estilo de título del patrón</a:t>
            </a:r>
            <a:endParaRPr lang="es-CO" dirty="0"/>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lvl1pPr>
              <a:defRPr>
                <a:latin typeface="Candara" panose="020E0502030303020204" pitchFamily="34" charset="0"/>
              </a:defRPr>
            </a:lvl1pPr>
            <a:lvl2pPr>
              <a:defRPr>
                <a:latin typeface="Candara" panose="020E0502030303020204" pitchFamily="34" charset="0"/>
              </a:defRPr>
            </a:lvl2pPr>
            <a:lvl3pPr>
              <a:defRPr>
                <a:latin typeface="Candara" panose="020E0502030303020204" pitchFamily="34" charset="0"/>
              </a:defRPr>
            </a:lvl3pPr>
            <a:lvl4pPr>
              <a:defRPr>
                <a:latin typeface="Candara" panose="020E0502030303020204" pitchFamily="34" charset="0"/>
              </a:defRPr>
            </a:lvl4pPr>
            <a:lvl5pPr>
              <a:defRPr>
                <a:latin typeface="Candara" panose="020E0502030303020204" pitchFamily="34" charset="0"/>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4" name="3 Marcador de fecha"/>
          <p:cNvSpPr>
            <a:spLocks noGrp="1"/>
          </p:cNvSpPr>
          <p:nvPr>
            <p:ph type="dt" sz="half" idx="10"/>
          </p:nvPr>
        </p:nvSpPr>
        <p:spPr>
          <a:xfrm>
            <a:off x="457200" y="6356350"/>
            <a:ext cx="2133600" cy="365125"/>
          </a:xfrm>
          <a:prstGeom prst="rect">
            <a:avLst/>
          </a:prstGeom>
        </p:spPr>
        <p:txBody>
          <a:bodyPr/>
          <a:lstStyle>
            <a:lvl1pPr>
              <a:defRPr>
                <a:latin typeface="Candara" panose="020E0502030303020204" pitchFamily="34" charset="0"/>
              </a:defRPr>
            </a:lvl1pPr>
          </a:lstStyle>
          <a:p>
            <a:fld id="{3ACEDD32-BA17-401F-AB7B-3157545AFECD}" type="datetimeFigureOut">
              <a:rPr lang="es-CO" smtClean="0"/>
              <a:pPr/>
              <a:t>21/11/2018</a:t>
            </a:fld>
            <a:endParaRPr lang="es-CO" dirty="0"/>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lvl1pPr>
              <a:defRPr>
                <a:latin typeface="Candara" panose="020E0502030303020204" pitchFamily="34" charset="0"/>
              </a:defRPr>
            </a:lvl1pPr>
          </a:lstStyle>
          <a:p>
            <a:endParaRPr lang="es-CO" dirty="0"/>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lvl1pPr>
              <a:defRPr>
                <a:latin typeface="Candara" panose="020E0502030303020204" pitchFamily="34" charset="0"/>
              </a:defRPr>
            </a:lvl1pPr>
          </a:lstStyle>
          <a:p>
            <a:fld id="{8F3B3A62-9F8B-4EB5-8247-475D27A84A79}" type="slidenum">
              <a:rPr lang="es-CO" smtClean="0"/>
              <a:pPr/>
              <a:t>‹#›</a:t>
            </a:fld>
            <a:endParaRPr lang="es-CO"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lvl1pPr>
              <a:defRPr>
                <a:latin typeface="Candara" panose="020E0502030303020204" pitchFamily="34" charset="0"/>
              </a:defRPr>
            </a:lvl1pPr>
          </a:lstStyle>
          <a:p>
            <a:r>
              <a:rPr lang="es-ES" dirty="0"/>
              <a:t>Haga clic para modificar el estilo de título del patrón</a:t>
            </a:r>
            <a:endParaRPr lang="es-CO" dirty="0"/>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lvl1pPr>
              <a:defRPr>
                <a:latin typeface="Candara" panose="020E0502030303020204" pitchFamily="34" charset="0"/>
              </a:defRPr>
            </a:lvl1pPr>
            <a:lvl2pPr>
              <a:defRPr>
                <a:latin typeface="Candara" panose="020E0502030303020204" pitchFamily="34" charset="0"/>
              </a:defRPr>
            </a:lvl2pPr>
            <a:lvl3pPr>
              <a:defRPr>
                <a:latin typeface="Candara" panose="020E0502030303020204" pitchFamily="34" charset="0"/>
              </a:defRPr>
            </a:lvl3pPr>
            <a:lvl4pPr>
              <a:defRPr>
                <a:latin typeface="Candara" panose="020E0502030303020204" pitchFamily="34" charset="0"/>
              </a:defRPr>
            </a:lvl4pPr>
            <a:lvl5pPr>
              <a:defRPr>
                <a:latin typeface="Candara" panose="020E0502030303020204" pitchFamily="34" charset="0"/>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4" name="3 Marcador de fecha"/>
          <p:cNvSpPr>
            <a:spLocks noGrp="1"/>
          </p:cNvSpPr>
          <p:nvPr>
            <p:ph type="dt" sz="half" idx="10"/>
          </p:nvPr>
        </p:nvSpPr>
        <p:spPr>
          <a:xfrm>
            <a:off x="457200" y="6356350"/>
            <a:ext cx="2133600" cy="365125"/>
          </a:xfrm>
          <a:prstGeom prst="rect">
            <a:avLst/>
          </a:prstGeom>
        </p:spPr>
        <p:txBody>
          <a:bodyPr/>
          <a:lstStyle>
            <a:lvl1pPr>
              <a:defRPr>
                <a:latin typeface="Candara" panose="020E0502030303020204" pitchFamily="34" charset="0"/>
              </a:defRPr>
            </a:lvl1pPr>
          </a:lstStyle>
          <a:p>
            <a:fld id="{3ACEDD32-BA17-401F-AB7B-3157545AFECD}" type="datetimeFigureOut">
              <a:rPr lang="es-CO" smtClean="0"/>
              <a:pPr/>
              <a:t>21/11/2018</a:t>
            </a:fld>
            <a:endParaRPr lang="es-CO" dirty="0"/>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lvl1pPr>
              <a:defRPr>
                <a:latin typeface="Candara" panose="020E0502030303020204" pitchFamily="34" charset="0"/>
              </a:defRPr>
            </a:lvl1pPr>
          </a:lstStyle>
          <a:p>
            <a:endParaRPr lang="es-CO" dirty="0"/>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lvl1pPr>
              <a:defRPr>
                <a:latin typeface="Candara" panose="020E0502030303020204" pitchFamily="34" charset="0"/>
              </a:defRPr>
            </a:lvl1pPr>
          </a:lstStyle>
          <a:p>
            <a:fld id="{8F3B3A62-9F8B-4EB5-8247-475D27A84A79}" type="slidenum">
              <a:rPr lang="es-CO" smtClean="0"/>
              <a:pPr/>
              <a:t>‹#›</a:t>
            </a:fld>
            <a:endParaRPr lang="es-CO"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A262B-BA55-462A-90A7-4B2BCB5A5880}"/>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5678593A-70A7-420C-8EB4-F283334B4E59}"/>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48C4190E-D0FC-43F8-AEB1-FA18F885A249}"/>
              </a:ext>
            </a:extLst>
          </p:cNvPr>
          <p:cNvSpPr>
            <a:spLocks noGrp="1"/>
          </p:cNvSpPr>
          <p:nvPr>
            <p:ph type="dt" sz="half" idx="10"/>
          </p:nvPr>
        </p:nvSpPr>
        <p:spPr/>
        <p:txBody>
          <a:bodyPr/>
          <a:lstStyle/>
          <a:p>
            <a:fld id="{EB04AA2F-913E-4C07-8DE8-32050BAD75A9}" type="datetimeFigureOut">
              <a:rPr lang="en-US" smtClean="0"/>
              <a:t>11/21/2018</a:t>
            </a:fld>
            <a:endParaRPr lang="en-US"/>
          </a:p>
        </p:txBody>
      </p:sp>
      <p:sp>
        <p:nvSpPr>
          <p:cNvPr id="5" name="Footer Placeholder 4">
            <a:extLst>
              <a:ext uri="{FF2B5EF4-FFF2-40B4-BE49-F238E27FC236}">
                <a16:creationId xmlns:a16="http://schemas.microsoft.com/office/drawing/2014/main" id="{5861E3E4-5D95-4B29-868B-C0D87535BB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D2D58D-2F1B-4426-BA2D-A6B0467FB1DD}"/>
              </a:ext>
            </a:extLst>
          </p:cNvPr>
          <p:cNvSpPr>
            <a:spLocks noGrp="1"/>
          </p:cNvSpPr>
          <p:nvPr>
            <p:ph type="sldNum" sz="quarter" idx="12"/>
          </p:nvPr>
        </p:nvSpPr>
        <p:spPr/>
        <p:txBody>
          <a:bodyPr/>
          <a:lstStyle/>
          <a:p>
            <a:fld id="{6C4D31B1-1A2D-4095-A675-BB80D1134E7D}" type="slidenum">
              <a:rPr lang="en-US" smtClean="0"/>
              <a:t>‹#›</a:t>
            </a:fld>
            <a:endParaRPr lang="en-US"/>
          </a:p>
        </p:txBody>
      </p:sp>
    </p:spTree>
    <p:extLst>
      <p:ext uri="{BB962C8B-B14F-4D97-AF65-F5344CB8AC3E}">
        <p14:creationId xmlns:p14="http://schemas.microsoft.com/office/powerpoint/2010/main" val="20929094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2B141-3DB0-44B8-9F75-EBE4393FC6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B7B567-65DF-42A7-9887-56B306B9DD7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B38AB5-F43F-48CB-875D-7C3BBB4788EF}"/>
              </a:ext>
            </a:extLst>
          </p:cNvPr>
          <p:cNvSpPr>
            <a:spLocks noGrp="1"/>
          </p:cNvSpPr>
          <p:nvPr>
            <p:ph type="dt" sz="half" idx="10"/>
          </p:nvPr>
        </p:nvSpPr>
        <p:spPr/>
        <p:txBody>
          <a:bodyPr/>
          <a:lstStyle/>
          <a:p>
            <a:fld id="{EB04AA2F-913E-4C07-8DE8-32050BAD75A9}" type="datetimeFigureOut">
              <a:rPr lang="en-US" smtClean="0"/>
              <a:t>11/21/2018</a:t>
            </a:fld>
            <a:endParaRPr lang="en-US"/>
          </a:p>
        </p:txBody>
      </p:sp>
      <p:sp>
        <p:nvSpPr>
          <p:cNvPr id="5" name="Footer Placeholder 4">
            <a:extLst>
              <a:ext uri="{FF2B5EF4-FFF2-40B4-BE49-F238E27FC236}">
                <a16:creationId xmlns:a16="http://schemas.microsoft.com/office/drawing/2014/main" id="{4996B412-5150-476D-81F2-6787D5FB27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EB16AC-FB10-4E2F-A4DC-BBB194D97B7C}"/>
              </a:ext>
            </a:extLst>
          </p:cNvPr>
          <p:cNvSpPr>
            <a:spLocks noGrp="1"/>
          </p:cNvSpPr>
          <p:nvPr>
            <p:ph type="sldNum" sz="quarter" idx="12"/>
          </p:nvPr>
        </p:nvSpPr>
        <p:spPr/>
        <p:txBody>
          <a:bodyPr/>
          <a:lstStyle/>
          <a:p>
            <a:fld id="{6C4D31B1-1A2D-4095-A675-BB80D1134E7D}" type="slidenum">
              <a:rPr lang="en-US" smtClean="0"/>
              <a:t>‹#›</a:t>
            </a:fld>
            <a:endParaRPr lang="en-US"/>
          </a:p>
        </p:txBody>
      </p:sp>
    </p:spTree>
    <p:extLst>
      <p:ext uri="{BB962C8B-B14F-4D97-AF65-F5344CB8AC3E}">
        <p14:creationId xmlns:p14="http://schemas.microsoft.com/office/powerpoint/2010/main" val="26345232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01699-B057-4E48-A843-B3D9CD0AC7E8}"/>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E675ED09-BD50-49AA-A715-E66360B0633E}"/>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ED8ADFD-86DD-41C8-B42F-79953C530F40}"/>
              </a:ext>
            </a:extLst>
          </p:cNvPr>
          <p:cNvSpPr>
            <a:spLocks noGrp="1"/>
          </p:cNvSpPr>
          <p:nvPr>
            <p:ph type="dt" sz="half" idx="10"/>
          </p:nvPr>
        </p:nvSpPr>
        <p:spPr/>
        <p:txBody>
          <a:bodyPr/>
          <a:lstStyle/>
          <a:p>
            <a:fld id="{EB04AA2F-913E-4C07-8DE8-32050BAD75A9}" type="datetimeFigureOut">
              <a:rPr lang="en-US" smtClean="0"/>
              <a:t>11/21/2018</a:t>
            </a:fld>
            <a:endParaRPr lang="en-US"/>
          </a:p>
        </p:txBody>
      </p:sp>
      <p:sp>
        <p:nvSpPr>
          <p:cNvPr id="5" name="Footer Placeholder 4">
            <a:extLst>
              <a:ext uri="{FF2B5EF4-FFF2-40B4-BE49-F238E27FC236}">
                <a16:creationId xmlns:a16="http://schemas.microsoft.com/office/drawing/2014/main" id="{F8A7CE6F-9949-4138-B00D-89C7A527B6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254382-77CC-42B7-9587-608DEF73FA8B}"/>
              </a:ext>
            </a:extLst>
          </p:cNvPr>
          <p:cNvSpPr>
            <a:spLocks noGrp="1"/>
          </p:cNvSpPr>
          <p:nvPr>
            <p:ph type="sldNum" sz="quarter" idx="12"/>
          </p:nvPr>
        </p:nvSpPr>
        <p:spPr/>
        <p:txBody>
          <a:bodyPr/>
          <a:lstStyle/>
          <a:p>
            <a:fld id="{6C4D31B1-1A2D-4095-A675-BB80D1134E7D}" type="slidenum">
              <a:rPr lang="en-US" smtClean="0"/>
              <a:t>‹#›</a:t>
            </a:fld>
            <a:endParaRPr lang="en-US"/>
          </a:p>
        </p:txBody>
      </p:sp>
    </p:spTree>
    <p:extLst>
      <p:ext uri="{BB962C8B-B14F-4D97-AF65-F5344CB8AC3E}">
        <p14:creationId xmlns:p14="http://schemas.microsoft.com/office/powerpoint/2010/main" val="33261116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96B21-05D0-491A-BF75-7F0CA1B1AD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A579C2-D378-46DD-AAB5-218A66F9DDE7}"/>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4B2B6BC-F70B-49B7-BD7F-FA6354A69733}"/>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E2805EE-B806-4E14-8D65-AAD5DF8A3D7C}"/>
              </a:ext>
            </a:extLst>
          </p:cNvPr>
          <p:cNvSpPr>
            <a:spLocks noGrp="1"/>
          </p:cNvSpPr>
          <p:nvPr>
            <p:ph type="dt" sz="half" idx="10"/>
          </p:nvPr>
        </p:nvSpPr>
        <p:spPr/>
        <p:txBody>
          <a:bodyPr/>
          <a:lstStyle/>
          <a:p>
            <a:fld id="{EB04AA2F-913E-4C07-8DE8-32050BAD75A9}" type="datetimeFigureOut">
              <a:rPr lang="en-US" smtClean="0"/>
              <a:t>11/21/2018</a:t>
            </a:fld>
            <a:endParaRPr lang="en-US"/>
          </a:p>
        </p:txBody>
      </p:sp>
      <p:sp>
        <p:nvSpPr>
          <p:cNvPr id="6" name="Footer Placeholder 5">
            <a:extLst>
              <a:ext uri="{FF2B5EF4-FFF2-40B4-BE49-F238E27FC236}">
                <a16:creationId xmlns:a16="http://schemas.microsoft.com/office/drawing/2014/main" id="{F23C19F5-3A8D-4A95-9034-82D670A22D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1163B1-DE82-4762-813A-4AB2772100C2}"/>
              </a:ext>
            </a:extLst>
          </p:cNvPr>
          <p:cNvSpPr>
            <a:spLocks noGrp="1"/>
          </p:cNvSpPr>
          <p:nvPr>
            <p:ph type="sldNum" sz="quarter" idx="12"/>
          </p:nvPr>
        </p:nvSpPr>
        <p:spPr/>
        <p:txBody>
          <a:bodyPr/>
          <a:lstStyle/>
          <a:p>
            <a:fld id="{6C4D31B1-1A2D-4095-A675-BB80D1134E7D}" type="slidenum">
              <a:rPr lang="en-US" smtClean="0"/>
              <a:t>‹#›</a:t>
            </a:fld>
            <a:endParaRPr lang="en-US"/>
          </a:p>
        </p:txBody>
      </p:sp>
    </p:spTree>
    <p:extLst>
      <p:ext uri="{BB962C8B-B14F-4D97-AF65-F5344CB8AC3E}">
        <p14:creationId xmlns:p14="http://schemas.microsoft.com/office/powerpoint/2010/main" val="27486472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F7251-E508-42BD-964B-B225201F4A39}"/>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91D1F22-5A73-4EE7-A46E-F11ED7B105DC}"/>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EF9B7249-7309-4FC1-8F23-B0148204B6C9}"/>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E3094BC-CC9D-48D3-BBE4-4C765B42F6EC}"/>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9D6A10A2-80E7-49BF-9E17-9E1A0DD89A42}"/>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1AE9005-5E99-4843-8FAB-D875477E873D}"/>
              </a:ext>
            </a:extLst>
          </p:cNvPr>
          <p:cNvSpPr>
            <a:spLocks noGrp="1"/>
          </p:cNvSpPr>
          <p:nvPr>
            <p:ph type="dt" sz="half" idx="10"/>
          </p:nvPr>
        </p:nvSpPr>
        <p:spPr/>
        <p:txBody>
          <a:bodyPr/>
          <a:lstStyle/>
          <a:p>
            <a:fld id="{EB04AA2F-913E-4C07-8DE8-32050BAD75A9}" type="datetimeFigureOut">
              <a:rPr lang="en-US" smtClean="0"/>
              <a:t>11/21/2018</a:t>
            </a:fld>
            <a:endParaRPr lang="en-US"/>
          </a:p>
        </p:txBody>
      </p:sp>
      <p:sp>
        <p:nvSpPr>
          <p:cNvPr id="8" name="Footer Placeholder 7">
            <a:extLst>
              <a:ext uri="{FF2B5EF4-FFF2-40B4-BE49-F238E27FC236}">
                <a16:creationId xmlns:a16="http://schemas.microsoft.com/office/drawing/2014/main" id="{9EED7E54-BBDA-48E3-A8E2-929A6523074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42DB28A-6F9C-45FD-B857-BBE590679C4D}"/>
              </a:ext>
            </a:extLst>
          </p:cNvPr>
          <p:cNvSpPr>
            <a:spLocks noGrp="1"/>
          </p:cNvSpPr>
          <p:nvPr>
            <p:ph type="sldNum" sz="quarter" idx="12"/>
          </p:nvPr>
        </p:nvSpPr>
        <p:spPr/>
        <p:txBody>
          <a:bodyPr/>
          <a:lstStyle/>
          <a:p>
            <a:fld id="{6C4D31B1-1A2D-4095-A675-BB80D1134E7D}" type="slidenum">
              <a:rPr lang="en-US" smtClean="0"/>
              <a:t>‹#›</a:t>
            </a:fld>
            <a:endParaRPr lang="en-US"/>
          </a:p>
        </p:txBody>
      </p:sp>
    </p:spTree>
    <p:extLst>
      <p:ext uri="{BB962C8B-B14F-4D97-AF65-F5344CB8AC3E}">
        <p14:creationId xmlns:p14="http://schemas.microsoft.com/office/powerpoint/2010/main" val="34145459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754EE-6137-40E6-B21A-82DE6F677A6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A527B21-7960-4BA2-A184-88ECF2F3CFA4}"/>
              </a:ext>
            </a:extLst>
          </p:cNvPr>
          <p:cNvSpPr>
            <a:spLocks noGrp="1"/>
          </p:cNvSpPr>
          <p:nvPr>
            <p:ph type="dt" sz="half" idx="10"/>
          </p:nvPr>
        </p:nvSpPr>
        <p:spPr/>
        <p:txBody>
          <a:bodyPr/>
          <a:lstStyle/>
          <a:p>
            <a:fld id="{EB04AA2F-913E-4C07-8DE8-32050BAD75A9}" type="datetimeFigureOut">
              <a:rPr lang="en-US" smtClean="0"/>
              <a:t>11/21/2018</a:t>
            </a:fld>
            <a:endParaRPr lang="en-US"/>
          </a:p>
        </p:txBody>
      </p:sp>
      <p:sp>
        <p:nvSpPr>
          <p:cNvPr id="4" name="Footer Placeholder 3">
            <a:extLst>
              <a:ext uri="{FF2B5EF4-FFF2-40B4-BE49-F238E27FC236}">
                <a16:creationId xmlns:a16="http://schemas.microsoft.com/office/drawing/2014/main" id="{B879A14F-BFA8-4A4A-A0AC-6042CF9A199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9D14B38-0E55-4F99-BD6A-48F6FB7AF083}"/>
              </a:ext>
            </a:extLst>
          </p:cNvPr>
          <p:cNvSpPr>
            <a:spLocks noGrp="1"/>
          </p:cNvSpPr>
          <p:nvPr>
            <p:ph type="sldNum" sz="quarter" idx="12"/>
          </p:nvPr>
        </p:nvSpPr>
        <p:spPr/>
        <p:txBody>
          <a:bodyPr/>
          <a:lstStyle/>
          <a:p>
            <a:fld id="{6C4D31B1-1A2D-4095-A675-BB80D1134E7D}" type="slidenum">
              <a:rPr lang="en-US" smtClean="0"/>
              <a:t>‹#›</a:t>
            </a:fld>
            <a:endParaRPr lang="en-US"/>
          </a:p>
        </p:txBody>
      </p:sp>
    </p:spTree>
    <p:extLst>
      <p:ext uri="{BB962C8B-B14F-4D97-AF65-F5344CB8AC3E}">
        <p14:creationId xmlns:p14="http://schemas.microsoft.com/office/powerpoint/2010/main" val="22981997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25ECD5-251D-4298-A24B-E00AC3DCC841}"/>
              </a:ext>
            </a:extLst>
          </p:cNvPr>
          <p:cNvSpPr>
            <a:spLocks noGrp="1"/>
          </p:cNvSpPr>
          <p:nvPr>
            <p:ph type="dt" sz="half" idx="10"/>
          </p:nvPr>
        </p:nvSpPr>
        <p:spPr/>
        <p:txBody>
          <a:bodyPr/>
          <a:lstStyle/>
          <a:p>
            <a:fld id="{EB04AA2F-913E-4C07-8DE8-32050BAD75A9}" type="datetimeFigureOut">
              <a:rPr lang="en-US" smtClean="0"/>
              <a:t>11/21/2018</a:t>
            </a:fld>
            <a:endParaRPr lang="en-US"/>
          </a:p>
        </p:txBody>
      </p:sp>
      <p:sp>
        <p:nvSpPr>
          <p:cNvPr id="3" name="Footer Placeholder 2">
            <a:extLst>
              <a:ext uri="{FF2B5EF4-FFF2-40B4-BE49-F238E27FC236}">
                <a16:creationId xmlns:a16="http://schemas.microsoft.com/office/drawing/2014/main" id="{EDA1F8AB-2FEE-4FC5-BB81-E7CCE34DD3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0C5448E-E78E-4A6E-AB9C-EA394B95B7E3}"/>
              </a:ext>
            </a:extLst>
          </p:cNvPr>
          <p:cNvSpPr>
            <a:spLocks noGrp="1"/>
          </p:cNvSpPr>
          <p:nvPr>
            <p:ph type="sldNum" sz="quarter" idx="12"/>
          </p:nvPr>
        </p:nvSpPr>
        <p:spPr/>
        <p:txBody>
          <a:bodyPr/>
          <a:lstStyle/>
          <a:p>
            <a:fld id="{6C4D31B1-1A2D-4095-A675-BB80D1134E7D}" type="slidenum">
              <a:rPr lang="en-US" smtClean="0"/>
              <a:t>‹#›</a:t>
            </a:fld>
            <a:endParaRPr lang="en-US"/>
          </a:p>
        </p:txBody>
      </p:sp>
    </p:spTree>
    <p:extLst>
      <p:ext uri="{BB962C8B-B14F-4D97-AF65-F5344CB8AC3E}">
        <p14:creationId xmlns:p14="http://schemas.microsoft.com/office/powerpoint/2010/main" val="11175306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D95AF-07D4-428E-80AA-F1EC0D57E793}"/>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B7B23783-EC91-4367-B335-F9866B1DAD29}"/>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CCA2D9C-FA2D-4288-9928-CB792167946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EB4D9FA6-6A4A-42C0-A015-3B1936C760D0}"/>
              </a:ext>
            </a:extLst>
          </p:cNvPr>
          <p:cNvSpPr>
            <a:spLocks noGrp="1"/>
          </p:cNvSpPr>
          <p:nvPr>
            <p:ph type="dt" sz="half" idx="10"/>
          </p:nvPr>
        </p:nvSpPr>
        <p:spPr/>
        <p:txBody>
          <a:bodyPr/>
          <a:lstStyle/>
          <a:p>
            <a:fld id="{EB04AA2F-913E-4C07-8DE8-32050BAD75A9}" type="datetimeFigureOut">
              <a:rPr lang="en-US" smtClean="0"/>
              <a:t>11/21/2018</a:t>
            </a:fld>
            <a:endParaRPr lang="en-US"/>
          </a:p>
        </p:txBody>
      </p:sp>
      <p:sp>
        <p:nvSpPr>
          <p:cNvPr id="6" name="Footer Placeholder 5">
            <a:extLst>
              <a:ext uri="{FF2B5EF4-FFF2-40B4-BE49-F238E27FC236}">
                <a16:creationId xmlns:a16="http://schemas.microsoft.com/office/drawing/2014/main" id="{BD83091D-A11D-4136-B224-0C82DB94C8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6204FE-4993-4D2C-98E4-2EA9AD60698A}"/>
              </a:ext>
            </a:extLst>
          </p:cNvPr>
          <p:cNvSpPr>
            <a:spLocks noGrp="1"/>
          </p:cNvSpPr>
          <p:nvPr>
            <p:ph type="sldNum" sz="quarter" idx="12"/>
          </p:nvPr>
        </p:nvSpPr>
        <p:spPr/>
        <p:txBody>
          <a:bodyPr/>
          <a:lstStyle/>
          <a:p>
            <a:fld id="{6C4D31B1-1A2D-4095-A675-BB80D1134E7D}" type="slidenum">
              <a:rPr lang="en-US" smtClean="0"/>
              <a:t>‹#›</a:t>
            </a:fld>
            <a:endParaRPr lang="en-US"/>
          </a:p>
        </p:txBody>
      </p:sp>
    </p:spTree>
    <p:extLst>
      <p:ext uri="{BB962C8B-B14F-4D97-AF65-F5344CB8AC3E}">
        <p14:creationId xmlns:p14="http://schemas.microsoft.com/office/powerpoint/2010/main" val="319280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atin typeface="Candara" panose="020E0502030303020204" pitchFamily="34" charset="0"/>
              </a:defRPr>
            </a:lvl1pPr>
          </a:lstStyle>
          <a:p>
            <a:r>
              <a:rPr lang="es-ES" dirty="0"/>
              <a:t>Haga clic para modificar el estilo de título del patrón</a:t>
            </a:r>
            <a:endParaRPr lang="es-CO" dirty="0"/>
          </a:p>
        </p:txBody>
      </p:sp>
      <p:sp>
        <p:nvSpPr>
          <p:cNvPr id="3" name="2 Marcador de contenido"/>
          <p:cNvSpPr>
            <a:spLocks noGrp="1"/>
          </p:cNvSpPr>
          <p:nvPr>
            <p:ph idx="1"/>
          </p:nvPr>
        </p:nvSpPr>
        <p:spPr>
          <a:xfrm>
            <a:off x="457200" y="1600200"/>
            <a:ext cx="8229600" cy="4525963"/>
          </a:xfrm>
          <a:prstGeom prst="rect">
            <a:avLst/>
          </a:prstGeom>
        </p:spPr>
        <p:txBody>
          <a:bodyPr/>
          <a:lstStyle>
            <a:lvl1pPr>
              <a:defRPr>
                <a:latin typeface="Candara" panose="020E0502030303020204" pitchFamily="34" charset="0"/>
              </a:defRPr>
            </a:lvl1pPr>
            <a:lvl2pPr>
              <a:defRPr>
                <a:latin typeface="Candara" panose="020E0502030303020204" pitchFamily="34" charset="0"/>
              </a:defRPr>
            </a:lvl2pPr>
            <a:lvl3pPr>
              <a:defRPr>
                <a:latin typeface="Candara" panose="020E0502030303020204" pitchFamily="34" charset="0"/>
              </a:defRPr>
            </a:lvl3pPr>
            <a:lvl4pPr>
              <a:defRPr>
                <a:latin typeface="Candara" panose="020E0502030303020204" pitchFamily="34" charset="0"/>
              </a:defRPr>
            </a:lvl4pPr>
            <a:lvl5pPr>
              <a:defRPr>
                <a:latin typeface="Candara" panose="020E0502030303020204" pitchFamily="34" charset="0"/>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4" name="3 Marcador de fecha"/>
          <p:cNvSpPr>
            <a:spLocks noGrp="1"/>
          </p:cNvSpPr>
          <p:nvPr>
            <p:ph type="dt" sz="half" idx="10"/>
          </p:nvPr>
        </p:nvSpPr>
        <p:spPr>
          <a:xfrm>
            <a:off x="457200" y="6356350"/>
            <a:ext cx="2133600" cy="365125"/>
          </a:xfrm>
          <a:prstGeom prst="rect">
            <a:avLst/>
          </a:prstGeom>
        </p:spPr>
        <p:txBody>
          <a:bodyPr/>
          <a:lstStyle>
            <a:lvl1pPr>
              <a:defRPr>
                <a:latin typeface="Candara" panose="020E0502030303020204" pitchFamily="34" charset="0"/>
              </a:defRPr>
            </a:lvl1pPr>
          </a:lstStyle>
          <a:p>
            <a:fld id="{3ACEDD32-BA17-401F-AB7B-3157545AFECD}" type="datetimeFigureOut">
              <a:rPr lang="es-CO" smtClean="0"/>
              <a:pPr/>
              <a:t>21/11/2018</a:t>
            </a:fld>
            <a:endParaRPr lang="es-CO" dirty="0"/>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lvl1pPr>
              <a:defRPr>
                <a:latin typeface="Candara" panose="020E0502030303020204" pitchFamily="34" charset="0"/>
              </a:defRPr>
            </a:lvl1pPr>
          </a:lstStyle>
          <a:p>
            <a:endParaRPr lang="es-CO" dirty="0"/>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lvl1pPr>
              <a:defRPr>
                <a:latin typeface="Candara" panose="020E0502030303020204" pitchFamily="34" charset="0"/>
              </a:defRPr>
            </a:lvl1pPr>
          </a:lstStyle>
          <a:p>
            <a:fld id="{8F3B3A62-9F8B-4EB5-8247-475D27A84A79}" type="slidenum">
              <a:rPr lang="es-CO" smtClean="0"/>
              <a:pPr/>
              <a:t>‹#›</a:t>
            </a:fld>
            <a:endParaRPr lang="es-CO"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32CC0-7CF6-4D2F-B74F-D46271AB6CB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25FC59D4-C00F-4E28-A9F9-BFD0EF2ECFC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C3262D28-2447-4838-819E-D30F4CF8A64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5D9714B5-BAAB-4788-936A-B6EDBB7B1FB5}"/>
              </a:ext>
            </a:extLst>
          </p:cNvPr>
          <p:cNvSpPr>
            <a:spLocks noGrp="1"/>
          </p:cNvSpPr>
          <p:nvPr>
            <p:ph type="dt" sz="half" idx="10"/>
          </p:nvPr>
        </p:nvSpPr>
        <p:spPr/>
        <p:txBody>
          <a:bodyPr/>
          <a:lstStyle/>
          <a:p>
            <a:fld id="{EB04AA2F-913E-4C07-8DE8-32050BAD75A9}" type="datetimeFigureOut">
              <a:rPr lang="en-US" smtClean="0"/>
              <a:t>11/21/2018</a:t>
            </a:fld>
            <a:endParaRPr lang="en-US"/>
          </a:p>
        </p:txBody>
      </p:sp>
      <p:sp>
        <p:nvSpPr>
          <p:cNvPr id="6" name="Footer Placeholder 5">
            <a:extLst>
              <a:ext uri="{FF2B5EF4-FFF2-40B4-BE49-F238E27FC236}">
                <a16:creationId xmlns:a16="http://schemas.microsoft.com/office/drawing/2014/main" id="{1AEB2319-7759-46C7-A658-08047EE15A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A4FB8F-AD49-4B03-AF8D-38E353B14CC6}"/>
              </a:ext>
            </a:extLst>
          </p:cNvPr>
          <p:cNvSpPr>
            <a:spLocks noGrp="1"/>
          </p:cNvSpPr>
          <p:nvPr>
            <p:ph type="sldNum" sz="quarter" idx="12"/>
          </p:nvPr>
        </p:nvSpPr>
        <p:spPr/>
        <p:txBody>
          <a:bodyPr/>
          <a:lstStyle/>
          <a:p>
            <a:fld id="{6C4D31B1-1A2D-4095-A675-BB80D1134E7D}" type="slidenum">
              <a:rPr lang="en-US" smtClean="0"/>
              <a:t>‹#›</a:t>
            </a:fld>
            <a:endParaRPr lang="en-US"/>
          </a:p>
        </p:txBody>
      </p:sp>
    </p:spTree>
    <p:extLst>
      <p:ext uri="{BB962C8B-B14F-4D97-AF65-F5344CB8AC3E}">
        <p14:creationId xmlns:p14="http://schemas.microsoft.com/office/powerpoint/2010/main" val="14279707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DDA71-6020-4A56-B63F-14B98F07D41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685BDE1-F8BF-4279-A82E-2494BEE7582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C376D4-E74B-462F-9E72-AD4EB7A9436D}"/>
              </a:ext>
            </a:extLst>
          </p:cNvPr>
          <p:cNvSpPr>
            <a:spLocks noGrp="1"/>
          </p:cNvSpPr>
          <p:nvPr>
            <p:ph type="dt" sz="half" idx="10"/>
          </p:nvPr>
        </p:nvSpPr>
        <p:spPr/>
        <p:txBody>
          <a:bodyPr/>
          <a:lstStyle/>
          <a:p>
            <a:fld id="{EB04AA2F-913E-4C07-8DE8-32050BAD75A9}" type="datetimeFigureOut">
              <a:rPr lang="en-US" smtClean="0"/>
              <a:t>11/21/2018</a:t>
            </a:fld>
            <a:endParaRPr lang="en-US"/>
          </a:p>
        </p:txBody>
      </p:sp>
      <p:sp>
        <p:nvSpPr>
          <p:cNvPr id="5" name="Footer Placeholder 4">
            <a:extLst>
              <a:ext uri="{FF2B5EF4-FFF2-40B4-BE49-F238E27FC236}">
                <a16:creationId xmlns:a16="http://schemas.microsoft.com/office/drawing/2014/main" id="{9E0A6704-0F71-4DA9-B3CD-F25ABD2E4B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17E760-2277-43ED-80D6-97081C35ED18}"/>
              </a:ext>
            </a:extLst>
          </p:cNvPr>
          <p:cNvSpPr>
            <a:spLocks noGrp="1"/>
          </p:cNvSpPr>
          <p:nvPr>
            <p:ph type="sldNum" sz="quarter" idx="12"/>
          </p:nvPr>
        </p:nvSpPr>
        <p:spPr/>
        <p:txBody>
          <a:bodyPr/>
          <a:lstStyle/>
          <a:p>
            <a:fld id="{6C4D31B1-1A2D-4095-A675-BB80D1134E7D}" type="slidenum">
              <a:rPr lang="en-US" smtClean="0"/>
              <a:t>‹#›</a:t>
            </a:fld>
            <a:endParaRPr lang="en-US"/>
          </a:p>
        </p:txBody>
      </p:sp>
    </p:spTree>
    <p:extLst>
      <p:ext uri="{BB962C8B-B14F-4D97-AF65-F5344CB8AC3E}">
        <p14:creationId xmlns:p14="http://schemas.microsoft.com/office/powerpoint/2010/main" val="14851399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5AAEE98-4887-4A60-92D6-CF791E5788AF}"/>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77A3195-6C26-4A64-B155-846169B98645}"/>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E96C09-FBCB-45C3-A534-4F006BDC1718}"/>
              </a:ext>
            </a:extLst>
          </p:cNvPr>
          <p:cNvSpPr>
            <a:spLocks noGrp="1"/>
          </p:cNvSpPr>
          <p:nvPr>
            <p:ph type="dt" sz="half" idx="10"/>
          </p:nvPr>
        </p:nvSpPr>
        <p:spPr/>
        <p:txBody>
          <a:bodyPr/>
          <a:lstStyle/>
          <a:p>
            <a:fld id="{EB04AA2F-913E-4C07-8DE8-32050BAD75A9}" type="datetimeFigureOut">
              <a:rPr lang="en-US" smtClean="0"/>
              <a:t>11/21/2018</a:t>
            </a:fld>
            <a:endParaRPr lang="en-US"/>
          </a:p>
        </p:txBody>
      </p:sp>
      <p:sp>
        <p:nvSpPr>
          <p:cNvPr id="5" name="Footer Placeholder 4">
            <a:extLst>
              <a:ext uri="{FF2B5EF4-FFF2-40B4-BE49-F238E27FC236}">
                <a16:creationId xmlns:a16="http://schemas.microsoft.com/office/drawing/2014/main" id="{C6551F84-05BB-4428-B71A-75D1D5D828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286DA3-559F-412D-9502-89901839260A}"/>
              </a:ext>
            </a:extLst>
          </p:cNvPr>
          <p:cNvSpPr>
            <a:spLocks noGrp="1"/>
          </p:cNvSpPr>
          <p:nvPr>
            <p:ph type="sldNum" sz="quarter" idx="12"/>
          </p:nvPr>
        </p:nvSpPr>
        <p:spPr/>
        <p:txBody>
          <a:bodyPr/>
          <a:lstStyle/>
          <a:p>
            <a:fld id="{6C4D31B1-1A2D-4095-A675-BB80D1134E7D}" type="slidenum">
              <a:rPr lang="en-US" smtClean="0"/>
              <a:t>‹#›</a:t>
            </a:fld>
            <a:endParaRPr lang="en-US"/>
          </a:p>
        </p:txBody>
      </p:sp>
    </p:spTree>
    <p:extLst>
      <p:ext uri="{BB962C8B-B14F-4D97-AF65-F5344CB8AC3E}">
        <p14:creationId xmlns:p14="http://schemas.microsoft.com/office/powerpoint/2010/main" val="4107204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atin typeface="Candara" panose="020E0502030303020204" pitchFamily="34" charset="0"/>
              </a:defRPr>
            </a:lvl1pPr>
          </a:lstStyle>
          <a:p>
            <a:r>
              <a:rPr lang="es-ES" dirty="0"/>
              <a:t>Haga clic para modificar el estilo de título del patrón</a:t>
            </a:r>
            <a:endParaRPr lang="es-CO" dirty="0"/>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Candara" panose="020E0502030303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dirty="0"/>
              <a:t>Haga clic para modificar el estilo de texto del patrón</a:t>
            </a:r>
          </a:p>
        </p:txBody>
      </p:sp>
      <p:sp>
        <p:nvSpPr>
          <p:cNvPr id="4" name="3 Marcador de fecha"/>
          <p:cNvSpPr>
            <a:spLocks noGrp="1"/>
          </p:cNvSpPr>
          <p:nvPr>
            <p:ph type="dt" sz="half" idx="10"/>
          </p:nvPr>
        </p:nvSpPr>
        <p:spPr>
          <a:xfrm>
            <a:off x="457200" y="6356350"/>
            <a:ext cx="2133600" cy="365125"/>
          </a:xfrm>
          <a:prstGeom prst="rect">
            <a:avLst/>
          </a:prstGeom>
        </p:spPr>
        <p:txBody>
          <a:bodyPr/>
          <a:lstStyle>
            <a:lvl1pPr>
              <a:defRPr>
                <a:latin typeface="Candara" panose="020E0502030303020204" pitchFamily="34" charset="0"/>
              </a:defRPr>
            </a:lvl1pPr>
          </a:lstStyle>
          <a:p>
            <a:fld id="{3ACEDD32-BA17-401F-AB7B-3157545AFECD}" type="datetimeFigureOut">
              <a:rPr lang="es-CO" smtClean="0"/>
              <a:pPr/>
              <a:t>21/11/2018</a:t>
            </a:fld>
            <a:endParaRPr lang="es-CO" dirty="0"/>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lvl1pPr>
              <a:defRPr>
                <a:latin typeface="Candara" panose="020E0502030303020204" pitchFamily="34" charset="0"/>
              </a:defRPr>
            </a:lvl1pPr>
          </a:lstStyle>
          <a:p>
            <a:endParaRPr lang="es-CO" dirty="0"/>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lvl1pPr>
              <a:defRPr>
                <a:latin typeface="Candara" panose="020E0502030303020204" pitchFamily="34" charset="0"/>
              </a:defRPr>
            </a:lvl1pPr>
          </a:lstStyle>
          <a:p>
            <a:fld id="{8F3B3A62-9F8B-4EB5-8247-475D27A84A79}" type="slidenum">
              <a:rPr lang="es-CO" smtClean="0"/>
              <a:pPr/>
              <a:t>‹#›</a:t>
            </a:fld>
            <a:endParaRPr lang="es-CO"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atin typeface="Candara" panose="020E0502030303020204" pitchFamily="34" charset="0"/>
              </a:defRPr>
            </a:lvl1pPr>
          </a:lstStyle>
          <a:p>
            <a:r>
              <a:rPr lang="es-ES" dirty="0"/>
              <a:t>Haga clic para modificar el estilo de título del patrón</a:t>
            </a:r>
            <a:endParaRPr lang="es-CO" dirty="0"/>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atin typeface="Candara" panose="020E0502030303020204" pitchFamily="34" charset="0"/>
              </a:defRPr>
            </a:lvl1pPr>
            <a:lvl2pPr>
              <a:defRPr sz="2400">
                <a:latin typeface="Candara" panose="020E0502030303020204" pitchFamily="34" charset="0"/>
              </a:defRPr>
            </a:lvl2pPr>
            <a:lvl3pPr>
              <a:defRPr sz="2000">
                <a:latin typeface="Candara" panose="020E0502030303020204" pitchFamily="34" charset="0"/>
              </a:defRPr>
            </a:lvl3pPr>
            <a:lvl4pPr>
              <a:defRPr sz="1800">
                <a:latin typeface="Candara" panose="020E0502030303020204" pitchFamily="34" charset="0"/>
              </a:defRPr>
            </a:lvl4pPr>
            <a:lvl5pPr>
              <a:defRPr sz="1800">
                <a:latin typeface="Candara" panose="020E0502030303020204" pitchFamily="34" charset="0"/>
              </a:defRPr>
            </a:lvl5pPr>
            <a:lvl6pPr>
              <a:defRPr sz="1800"/>
            </a:lvl6pPr>
            <a:lvl7pPr>
              <a:defRPr sz="1800"/>
            </a:lvl7pPr>
            <a:lvl8pPr>
              <a:defRPr sz="1800"/>
            </a:lvl8pPr>
            <a:lvl9pPr>
              <a:defRPr sz="18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atin typeface="Candara" panose="020E0502030303020204" pitchFamily="34" charset="0"/>
              </a:defRPr>
            </a:lvl1pPr>
            <a:lvl2pPr>
              <a:defRPr sz="2400">
                <a:latin typeface="Candara" panose="020E0502030303020204" pitchFamily="34" charset="0"/>
              </a:defRPr>
            </a:lvl2pPr>
            <a:lvl3pPr>
              <a:defRPr sz="2000">
                <a:latin typeface="Candara" panose="020E0502030303020204" pitchFamily="34" charset="0"/>
              </a:defRPr>
            </a:lvl3pPr>
            <a:lvl4pPr>
              <a:defRPr sz="1800">
                <a:latin typeface="Candara" panose="020E0502030303020204" pitchFamily="34" charset="0"/>
              </a:defRPr>
            </a:lvl4pPr>
            <a:lvl5pPr>
              <a:defRPr sz="1800">
                <a:latin typeface="Candara" panose="020E0502030303020204" pitchFamily="34" charset="0"/>
              </a:defRPr>
            </a:lvl5pPr>
            <a:lvl6pPr>
              <a:defRPr sz="1800"/>
            </a:lvl6pPr>
            <a:lvl7pPr>
              <a:defRPr sz="1800"/>
            </a:lvl7pPr>
            <a:lvl8pPr>
              <a:defRPr sz="1800"/>
            </a:lvl8pPr>
            <a:lvl9pPr>
              <a:defRPr sz="18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5" name="4 Marcador de fecha"/>
          <p:cNvSpPr>
            <a:spLocks noGrp="1"/>
          </p:cNvSpPr>
          <p:nvPr>
            <p:ph type="dt" sz="half" idx="10"/>
          </p:nvPr>
        </p:nvSpPr>
        <p:spPr>
          <a:xfrm>
            <a:off x="457200" y="6356350"/>
            <a:ext cx="2133600" cy="365125"/>
          </a:xfrm>
          <a:prstGeom prst="rect">
            <a:avLst/>
          </a:prstGeom>
        </p:spPr>
        <p:txBody>
          <a:bodyPr/>
          <a:lstStyle>
            <a:lvl1pPr>
              <a:defRPr>
                <a:latin typeface="Candara" panose="020E0502030303020204" pitchFamily="34" charset="0"/>
              </a:defRPr>
            </a:lvl1pPr>
          </a:lstStyle>
          <a:p>
            <a:fld id="{3ACEDD32-BA17-401F-AB7B-3157545AFECD}" type="datetimeFigureOut">
              <a:rPr lang="es-CO" smtClean="0"/>
              <a:pPr/>
              <a:t>21/11/2018</a:t>
            </a:fld>
            <a:endParaRPr lang="es-CO" dirty="0"/>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lvl1pPr>
              <a:defRPr>
                <a:latin typeface="Candara" panose="020E0502030303020204" pitchFamily="34" charset="0"/>
              </a:defRPr>
            </a:lvl1pPr>
          </a:lstStyle>
          <a:p>
            <a:endParaRPr lang="es-CO" dirty="0"/>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lvl1pPr>
              <a:defRPr>
                <a:latin typeface="Candara" panose="020E0502030303020204" pitchFamily="34" charset="0"/>
              </a:defRPr>
            </a:lvl1pPr>
          </a:lstStyle>
          <a:p>
            <a:fld id="{8F3B3A62-9F8B-4EB5-8247-475D27A84A79}" type="slidenum">
              <a:rPr lang="es-CO" smtClean="0"/>
              <a:pPr/>
              <a:t>‹#›</a:t>
            </a:fld>
            <a:endParaRPr lang="es-CO"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atin typeface="Candara" panose="020E0502030303020204" pitchFamily="34" charset="0"/>
              </a:defRPr>
            </a:lvl1pPr>
          </a:lstStyle>
          <a:p>
            <a:r>
              <a:rPr lang="es-ES" dirty="0"/>
              <a:t>Haga clic para modificar el estilo de título del patrón</a:t>
            </a:r>
            <a:endParaRPr lang="es-CO" dirty="0"/>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atin typeface="Candara" panose="020E05020303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atin typeface="Candara" panose="020E0502030303020204" pitchFamily="34" charset="0"/>
              </a:defRPr>
            </a:lvl1pPr>
            <a:lvl2pPr>
              <a:defRPr sz="2000">
                <a:latin typeface="Candara" panose="020E0502030303020204" pitchFamily="34" charset="0"/>
              </a:defRPr>
            </a:lvl2pPr>
            <a:lvl3pPr>
              <a:defRPr sz="1800">
                <a:latin typeface="Candara" panose="020E0502030303020204" pitchFamily="34" charset="0"/>
              </a:defRPr>
            </a:lvl3pPr>
            <a:lvl4pPr>
              <a:defRPr sz="1600">
                <a:latin typeface="Candara" panose="020E0502030303020204" pitchFamily="34" charset="0"/>
              </a:defRPr>
            </a:lvl4pPr>
            <a:lvl5pPr>
              <a:defRPr sz="1600">
                <a:latin typeface="Candara" panose="020E0502030303020204" pitchFamily="34" charset="0"/>
              </a:defRPr>
            </a:lvl5pPr>
            <a:lvl6pPr>
              <a:defRPr sz="1600"/>
            </a:lvl6pPr>
            <a:lvl7pPr>
              <a:defRPr sz="1600"/>
            </a:lvl7pPr>
            <a:lvl8pPr>
              <a:defRPr sz="1600"/>
            </a:lvl8pPr>
            <a:lvl9pPr>
              <a:defRPr sz="16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Candara" panose="020E05020303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atin typeface="Candara" panose="020E0502030303020204" pitchFamily="34" charset="0"/>
              </a:defRPr>
            </a:lvl1pPr>
            <a:lvl2pPr>
              <a:defRPr sz="2000">
                <a:latin typeface="Candara" panose="020E0502030303020204" pitchFamily="34" charset="0"/>
              </a:defRPr>
            </a:lvl2pPr>
            <a:lvl3pPr>
              <a:defRPr sz="1800">
                <a:latin typeface="Candara" panose="020E0502030303020204" pitchFamily="34" charset="0"/>
              </a:defRPr>
            </a:lvl3pPr>
            <a:lvl4pPr>
              <a:defRPr sz="1600">
                <a:latin typeface="Candara" panose="020E0502030303020204" pitchFamily="34" charset="0"/>
              </a:defRPr>
            </a:lvl4pPr>
            <a:lvl5pPr>
              <a:defRPr sz="1600">
                <a:latin typeface="Candara" panose="020E0502030303020204" pitchFamily="34" charset="0"/>
              </a:defRPr>
            </a:lvl5pPr>
            <a:lvl6pPr>
              <a:defRPr sz="1600"/>
            </a:lvl6pPr>
            <a:lvl7pPr>
              <a:defRPr sz="1600"/>
            </a:lvl7pPr>
            <a:lvl8pPr>
              <a:defRPr sz="1600"/>
            </a:lvl8pPr>
            <a:lvl9pPr>
              <a:defRPr sz="16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7" name="6 Marcador de fecha"/>
          <p:cNvSpPr>
            <a:spLocks noGrp="1"/>
          </p:cNvSpPr>
          <p:nvPr>
            <p:ph type="dt" sz="half" idx="10"/>
          </p:nvPr>
        </p:nvSpPr>
        <p:spPr>
          <a:xfrm>
            <a:off x="457200" y="6356350"/>
            <a:ext cx="2133600" cy="365125"/>
          </a:xfrm>
          <a:prstGeom prst="rect">
            <a:avLst/>
          </a:prstGeom>
        </p:spPr>
        <p:txBody>
          <a:bodyPr/>
          <a:lstStyle>
            <a:lvl1pPr>
              <a:defRPr>
                <a:latin typeface="Candara" panose="020E0502030303020204" pitchFamily="34" charset="0"/>
              </a:defRPr>
            </a:lvl1pPr>
          </a:lstStyle>
          <a:p>
            <a:fld id="{3ACEDD32-BA17-401F-AB7B-3157545AFECD}" type="datetimeFigureOut">
              <a:rPr lang="es-CO" smtClean="0"/>
              <a:pPr/>
              <a:t>21/11/2018</a:t>
            </a:fld>
            <a:endParaRPr lang="es-CO" dirty="0"/>
          </a:p>
        </p:txBody>
      </p:sp>
      <p:sp>
        <p:nvSpPr>
          <p:cNvPr id="8" name="7 Marcador de pie de página"/>
          <p:cNvSpPr>
            <a:spLocks noGrp="1"/>
          </p:cNvSpPr>
          <p:nvPr>
            <p:ph type="ftr" sz="quarter" idx="11"/>
          </p:nvPr>
        </p:nvSpPr>
        <p:spPr>
          <a:xfrm>
            <a:off x="3124200" y="6356350"/>
            <a:ext cx="2895600" cy="365125"/>
          </a:xfrm>
          <a:prstGeom prst="rect">
            <a:avLst/>
          </a:prstGeom>
        </p:spPr>
        <p:txBody>
          <a:bodyPr/>
          <a:lstStyle>
            <a:lvl1pPr>
              <a:defRPr>
                <a:latin typeface="Candara" panose="020E0502030303020204" pitchFamily="34" charset="0"/>
              </a:defRPr>
            </a:lvl1pPr>
          </a:lstStyle>
          <a:p>
            <a:endParaRPr lang="es-CO" dirty="0"/>
          </a:p>
        </p:txBody>
      </p:sp>
      <p:sp>
        <p:nvSpPr>
          <p:cNvPr id="9" name="8 Marcador de número de diapositiva"/>
          <p:cNvSpPr>
            <a:spLocks noGrp="1"/>
          </p:cNvSpPr>
          <p:nvPr>
            <p:ph type="sldNum" sz="quarter" idx="12"/>
          </p:nvPr>
        </p:nvSpPr>
        <p:spPr>
          <a:xfrm>
            <a:off x="6553200" y="6356350"/>
            <a:ext cx="2133600" cy="365125"/>
          </a:xfrm>
          <a:prstGeom prst="rect">
            <a:avLst/>
          </a:prstGeom>
        </p:spPr>
        <p:txBody>
          <a:bodyPr/>
          <a:lstStyle>
            <a:lvl1pPr>
              <a:defRPr>
                <a:latin typeface="Candara" panose="020E0502030303020204" pitchFamily="34" charset="0"/>
              </a:defRPr>
            </a:lvl1pPr>
          </a:lstStyle>
          <a:p>
            <a:fld id="{8F3B3A62-9F8B-4EB5-8247-475D27A84A79}" type="slidenum">
              <a:rPr lang="es-CO" smtClean="0"/>
              <a:pPr/>
              <a:t>‹#›</a:t>
            </a:fld>
            <a:endParaRPr lang="es-CO"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atin typeface="Candara" panose="020E0502030303020204" pitchFamily="34" charset="0"/>
              </a:defRPr>
            </a:lvl1pPr>
          </a:lstStyle>
          <a:p>
            <a:r>
              <a:rPr lang="es-ES" dirty="0"/>
              <a:t>Haga clic para modificar el estilo de título del patrón</a:t>
            </a:r>
            <a:endParaRPr lang="es-CO" dirty="0"/>
          </a:p>
        </p:txBody>
      </p:sp>
      <p:sp>
        <p:nvSpPr>
          <p:cNvPr id="3" name="2 Marcador de fecha"/>
          <p:cNvSpPr>
            <a:spLocks noGrp="1"/>
          </p:cNvSpPr>
          <p:nvPr>
            <p:ph type="dt" sz="half" idx="10"/>
          </p:nvPr>
        </p:nvSpPr>
        <p:spPr>
          <a:xfrm>
            <a:off x="457200" y="6356350"/>
            <a:ext cx="2133600" cy="365125"/>
          </a:xfrm>
          <a:prstGeom prst="rect">
            <a:avLst/>
          </a:prstGeom>
        </p:spPr>
        <p:txBody>
          <a:bodyPr/>
          <a:lstStyle>
            <a:lvl1pPr>
              <a:defRPr>
                <a:latin typeface="Candara" panose="020E0502030303020204" pitchFamily="34" charset="0"/>
              </a:defRPr>
            </a:lvl1pPr>
          </a:lstStyle>
          <a:p>
            <a:fld id="{3ACEDD32-BA17-401F-AB7B-3157545AFECD}" type="datetimeFigureOut">
              <a:rPr lang="es-CO" smtClean="0"/>
              <a:pPr/>
              <a:t>21/11/2018</a:t>
            </a:fld>
            <a:endParaRPr lang="es-CO" dirty="0"/>
          </a:p>
        </p:txBody>
      </p:sp>
      <p:sp>
        <p:nvSpPr>
          <p:cNvPr id="4" name="3 Marcador de pie de página"/>
          <p:cNvSpPr>
            <a:spLocks noGrp="1"/>
          </p:cNvSpPr>
          <p:nvPr>
            <p:ph type="ftr" sz="quarter" idx="11"/>
          </p:nvPr>
        </p:nvSpPr>
        <p:spPr>
          <a:xfrm>
            <a:off x="3124200" y="6356350"/>
            <a:ext cx="2895600" cy="365125"/>
          </a:xfrm>
          <a:prstGeom prst="rect">
            <a:avLst/>
          </a:prstGeom>
        </p:spPr>
        <p:txBody>
          <a:bodyPr/>
          <a:lstStyle>
            <a:lvl1pPr>
              <a:defRPr>
                <a:latin typeface="Candara" panose="020E0502030303020204" pitchFamily="34" charset="0"/>
              </a:defRPr>
            </a:lvl1pPr>
          </a:lstStyle>
          <a:p>
            <a:endParaRPr lang="es-CO" dirty="0"/>
          </a:p>
        </p:txBody>
      </p:sp>
      <p:sp>
        <p:nvSpPr>
          <p:cNvPr id="5" name="4 Marcador de número de diapositiva"/>
          <p:cNvSpPr>
            <a:spLocks noGrp="1"/>
          </p:cNvSpPr>
          <p:nvPr>
            <p:ph type="sldNum" sz="quarter" idx="12"/>
          </p:nvPr>
        </p:nvSpPr>
        <p:spPr>
          <a:xfrm>
            <a:off x="6553200" y="6356350"/>
            <a:ext cx="2133600" cy="365125"/>
          </a:xfrm>
          <a:prstGeom prst="rect">
            <a:avLst/>
          </a:prstGeom>
        </p:spPr>
        <p:txBody>
          <a:bodyPr/>
          <a:lstStyle>
            <a:lvl1pPr>
              <a:defRPr>
                <a:latin typeface="Candara" panose="020E0502030303020204" pitchFamily="34" charset="0"/>
              </a:defRPr>
            </a:lvl1pPr>
          </a:lstStyle>
          <a:p>
            <a:fld id="{8F3B3A62-9F8B-4EB5-8247-475D27A84A79}" type="slidenum">
              <a:rPr lang="es-CO" smtClean="0"/>
              <a:pPr/>
              <a:t>‹#›</a:t>
            </a:fld>
            <a:endParaRPr lang="es-CO"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57200" y="6356350"/>
            <a:ext cx="2133600" cy="365125"/>
          </a:xfrm>
          <a:prstGeom prst="rect">
            <a:avLst/>
          </a:prstGeom>
        </p:spPr>
        <p:txBody>
          <a:bodyPr/>
          <a:lstStyle>
            <a:lvl1pPr>
              <a:defRPr>
                <a:latin typeface="Candara" panose="020E0502030303020204" pitchFamily="34" charset="0"/>
              </a:defRPr>
            </a:lvl1pPr>
          </a:lstStyle>
          <a:p>
            <a:fld id="{3ACEDD32-BA17-401F-AB7B-3157545AFECD}" type="datetimeFigureOut">
              <a:rPr lang="es-CO" smtClean="0"/>
              <a:pPr/>
              <a:t>21/11/2018</a:t>
            </a:fld>
            <a:endParaRPr lang="es-CO" dirty="0"/>
          </a:p>
        </p:txBody>
      </p:sp>
      <p:sp>
        <p:nvSpPr>
          <p:cNvPr id="3" name="2 Marcador de pie de página"/>
          <p:cNvSpPr>
            <a:spLocks noGrp="1"/>
          </p:cNvSpPr>
          <p:nvPr>
            <p:ph type="ftr" sz="quarter" idx="11"/>
          </p:nvPr>
        </p:nvSpPr>
        <p:spPr>
          <a:xfrm>
            <a:off x="3124200" y="6356350"/>
            <a:ext cx="2895600" cy="365125"/>
          </a:xfrm>
          <a:prstGeom prst="rect">
            <a:avLst/>
          </a:prstGeom>
        </p:spPr>
        <p:txBody>
          <a:bodyPr/>
          <a:lstStyle>
            <a:lvl1pPr>
              <a:defRPr>
                <a:latin typeface="Candara" panose="020E0502030303020204" pitchFamily="34" charset="0"/>
              </a:defRPr>
            </a:lvl1pPr>
          </a:lstStyle>
          <a:p>
            <a:endParaRPr lang="es-CO" dirty="0"/>
          </a:p>
        </p:txBody>
      </p:sp>
      <p:sp>
        <p:nvSpPr>
          <p:cNvPr id="4" name="3 Marcador de número de diapositiva"/>
          <p:cNvSpPr>
            <a:spLocks noGrp="1"/>
          </p:cNvSpPr>
          <p:nvPr>
            <p:ph type="sldNum" sz="quarter" idx="12"/>
          </p:nvPr>
        </p:nvSpPr>
        <p:spPr>
          <a:xfrm>
            <a:off x="6553200" y="6356350"/>
            <a:ext cx="2133600" cy="365125"/>
          </a:xfrm>
          <a:prstGeom prst="rect">
            <a:avLst/>
          </a:prstGeom>
        </p:spPr>
        <p:txBody>
          <a:bodyPr/>
          <a:lstStyle>
            <a:lvl1pPr>
              <a:defRPr>
                <a:latin typeface="Candara" panose="020E0502030303020204" pitchFamily="34" charset="0"/>
              </a:defRPr>
            </a:lvl1pPr>
          </a:lstStyle>
          <a:p>
            <a:fld id="{8F3B3A62-9F8B-4EB5-8247-475D27A84A79}" type="slidenum">
              <a:rPr lang="es-CO" smtClean="0"/>
              <a:pPr/>
              <a:t>‹#›</a:t>
            </a:fld>
            <a:endParaRPr lang="es-CO"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atin typeface="Candara" panose="020E0502030303020204" pitchFamily="34" charset="0"/>
              </a:defRPr>
            </a:lvl1pPr>
          </a:lstStyle>
          <a:p>
            <a:r>
              <a:rPr lang="es-ES" dirty="0"/>
              <a:t>Haga clic para modificar el estilo de título del patrón</a:t>
            </a:r>
            <a:endParaRPr lang="es-CO" dirty="0"/>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atin typeface="Candara" panose="020E0502030303020204" pitchFamily="34" charset="0"/>
              </a:defRPr>
            </a:lvl1pPr>
            <a:lvl2pPr>
              <a:defRPr sz="2800">
                <a:latin typeface="Candara" panose="020E0502030303020204" pitchFamily="34" charset="0"/>
              </a:defRPr>
            </a:lvl2pPr>
            <a:lvl3pPr>
              <a:defRPr sz="2400">
                <a:latin typeface="Candara" panose="020E0502030303020204" pitchFamily="34" charset="0"/>
              </a:defRPr>
            </a:lvl3pPr>
            <a:lvl4pPr>
              <a:defRPr sz="2000">
                <a:latin typeface="Candara" panose="020E0502030303020204" pitchFamily="34" charset="0"/>
              </a:defRPr>
            </a:lvl4pPr>
            <a:lvl5pPr>
              <a:defRPr sz="2000">
                <a:latin typeface="Candara" panose="020E0502030303020204" pitchFamily="34" charset="0"/>
              </a:defRPr>
            </a:lvl5pPr>
            <a:lvl6pPr>
              <a:defRPr sz="2000"/>
            </a:lvl6pPr>
            <a:lvl7pPr>
              <a:defRPr sz="2000"/>
            </a:lvl7pPr>
            <a:lvl8pPr>
              <a:defRPr sz="2000"/>
            </a:lvl8pPr>
            <a:lvl9pPr>
              <a:defRPr sz="20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atin typeface="Candara" panose="020E0502030303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dirty="0"/>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lvl1pPr>
              <a:defRPr>
                <a:latin typeface="Candara" panose="020E0502030303020204" pitchFamily="34" charset="0"/>
              </a:defRPr>
            </a:lvl1pPr>
          </a:lstStyle>
          <a:p>
            <a:fld id="{3ACEDD32-BA17-401F-AB7B-3157545AFECD}" type="datetimeFigureOut">
              <a:rPr lang="es-CO" smtClean="0"/>
              <a:pPr/>
              <a:t>21/11/2018</a:t>
            </a:fld>
            <a:endParaRPr lang="es-CO" dirty="0"/>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lvl1pPr>
              <a:defRPr>
                <a:latin typeface="Candara" panose="020E0502030303020204" pitchFamily="34" charset="0"/>
              </a:defRPr>
            </a:lvl1pPr>
          </a:lstStyle>
          <a:p>
            <a:endParaRPr lang="es-CO" dirty="0"/>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lvl1pPr>
              <a:defRPr>
                <a:latin typeface="Candara" panose="020E0502030303020204" pitchFamily="34" charset="0"/>
              </a:defRPr>
            </a:lvl1pPr>
          </a:lstStyle>
          <a:p>
            <a:fld id="{8F3B3A62-9F8B-4EB5-8247-475D27A84A79}" type="slidenum">
              <a:rPr lang="es-CO" smtClean="0"/>
              <a:pPr/>
              <a:t>‹#›</a:t>
            </a:fld>
            <a:endParaRPr lang="es-CO"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atin typeface="Candara" panose="020E0502030303020204" pitchFamily="34" charset="0"/>
              </a:defRPr>
            </a:lvl1pPr>
          </a:lstStyle>
          <a:p>
            <a:r>
              <a:rPr lang="es-ES" dirty="0"/>
              <a:t>Haga clic para modificar el estilo de título del patrón</a:t>
            </a:r>
            <a:endParaRPr lang="es-CO" dirty="0"/>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atin typeface="Candara" panose="020E0502030303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dirty="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atin typeface="Candara" panose="020E0502030303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dirty="0"/>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lvl1pPr>
              <a:defRPr>
                <a:latin typeface="Candara" panose="020E0502030303020204" pitchFamily="34" charset="0"/>
              </a:defRPr>
            </a:lvl1pPr>
          </a:lstStyle>
          <a:p>
            <a:fld id="{3ACEDD32-BA17-401F-AB7B-3157545AFECD}" type="datetimeFigureOut">
              <a:rPr lang="es-CO" smtClean="0"/>
              <a:pPr/>
              <a:t>21/11/2018</a:t>
            </a:fld>
            <a:endParaRPr lang="es-CO" dirty="0"/>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lvl1pPr>
              <a:defRPr>
                <a:latin typeface="Candara" panose="020E0502030303020204" pitchFamily="34" charset="0"/>
              </a:defRPr>
            </a:lvl1pPr>
          </a:lstStyle>
          <a:p>
            <a:endParaRPr lang="es-CO" dirty="0"/>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lvl1pPr>
              <a:defRPr>
                <a:latin typeface="Candara" panose="020E0502030303020204" pitchFamily="34" charset="0"/>
              </a:defRPr>
            </a:lvl1pPr>
          </a:lstStyle>
          <a:p>
            <a:fld id="{8F3B3A62-9F8B-4EB5-8247-475D27A84A79}" type="slidenum">
              <a:rPr lang="es-CO" smtClean="0"/>
              <a:pPr/>
              <a:t>‹#›</a:t>
            </a:fld>
            <a:endParaRPr lang="es-CO"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13" cstate="print">
            <a:extLst>
              <a:ext uri="{BEBA8EAE-BF5A-486C-A8C5-ECC9F3942E4B}">
                <a14:imgProps xmlns:a14="http://schemas.microsoft.com/office/drawing/2010/main">
                  <a14:imgLayer r:embed="rId14">
                    <a14:imgEffect>
                      <a14:sharpenSoften amount="25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A9EAE3-031F-4B27-A3A8-3EF520D1BF0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6D19587-2D85-4EEF-B74A-C5B259B8941E}"/>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8694A4-7960-445B-AD3B-D45837810E38}"/>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B04AA2F-913E-4C07-8DE8-32050BAD75A9}" type="datetimeFigureOut">
              <a:rPr lang="en-US" smtClean="0"/>
              <a:t>11/21/2018</a:t>
            </a:fld>
            <a:endParaRPr lang="en-US"/>
          </a:p>
        </p:txBody>
      </p:sp>
      <p:sp>
        <p:nvSpPr>
          <p:cNvPr id="5" name="Footer Placeholder 4">
            <a:extLst>
              <a:ext uri="{FF2B5EF4-FFF2-40B4-BE49-F238E27FC236}">
                <a16:creationId xmlns:a16="http://schemas.microsoft.com/office/drawing/2014/main" id="{F4864D66-19C6-4F3F-8A16-900A6F89AAA8}"/>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569B74A-A306-459A-9721-03C72D6BFED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C4D31B1-1A2D-4095-A675-BB80D1134E7D}" type="slidenum">
              <a:rPr lang="en-US" smtClean="0"/>
              <a:t>‹#›</a:t>
            </a:fld>
            <a:endParaRPr lang="en-US"/>
          </a:p>
        </p:txBody>
      </p:sp>
    </p:spTree>
    <p:extLst>
      <p:ext uri="{BB962C8B-B14F-4D97-AF65-F5344CB8AC3E}">
        <p14:creationId xmlns:p14="http://schemas.microsoft.com/office/powerpoint/2010/main" val="722917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6133"/>
          </a:xfrm>
          <a:prstGeom prst="rect">
            <a:avLst/>
          </a:prstGeom>
        </p:spPr>
      </p:pic>
      <p:pic>
        <p:nvPicPr>
          <p:cNvPr id="4" name="Picture 3">
            <a:extLst>
              <a:ext uri="{FF2B5EF4-FFF2-40B4-BE49-F238E27FC236}">
                <a16:creationId xmlns:a16="http://schemas.microsoft.com/office/drawing/2014/main" id="{E4B8DC8D-A3D7-4B04-8FFA-1B6495FBDA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6" y="0"/>
            <a:ext cx="5429880" cy="4509120"/>
          </a:xfrm>
          <a:prstGeom prst="rect">
            <a:avLst/>
          </a:prstGeom>
        </p:spPr>
      </p:pic>
      <p:sp>
        <p:nvSpPr>
          <p:cNvPr id="6" name="Arrow: Right 5">
            <a:extLst>
              <a:ext uri="{FF2B5EF4-FFF2-40B4-BE49-F238E27FC236}">
                <a16:creationId xmlns:a16="http://schemas.microsoft.com/office/drawing/2014/main" id="{9C618871-8E6F-4C27-BBA1-A75A76FA87FB}"/>
              </a:ext>
            </a:extLst>
          </p:cNvPr>
          <p:cNvSpPr/>
          <p:nvPr/>
        </p:nvSpPr>
        <p:spPr>
          <a:xfrm>
            <a:off x="3413572" y="2996952"/>
            <a:ext cx="1734492" cy="5566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Arrow: Right 1">
            <a:extLst>
              <a:ext uri="{FF2B5EF4-FFF2-40B4-BE49-F238E27FC236}">
                <a16:creationId xmlns:a16="http://schemas.microsoft.com/office/drawing/2014/main" id="{59C28D62-1311-4750-9920-E83BC0E22365}"/>
              </a:ext>
            </a:extLst>
          </p:cNvPr>
          <p:cNvSpPr/>
          <p:nvPr/>
        </p:nvSpPr>
        <p:spPr>
          <a:xfrm>
            <a:off x="1187624" y="4096496"/>
            <a:ext cx="3168352"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2B84615D-AFDF-4F24-852C-038284BD8594}"/>
              </a:ext>
            </a:extLst>
          </p:cNvPr>
          <p:cNvSpPr/>
          <p:nvPr/>
        </p:nvSpPr>
        <p:spPr>
          <a:xfrm>
            <a:off x="3413572" y="2041424"/>
            <a:ext cx="1950516" cy="6674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i="1" dirty="0"/>
              <a:t>Este es mi ultimo </a:t>
            </a:r>
            <a:r>
              <a:rPr lang="en-US" sz="1400" b="1" i="1" dirty="0" err="1"/>
              <a:t>texto</a:t>
            </a:r>
            <a:r>
              <a:rPr lang="en-US" sz="1400" b="1" i="1" dirty="0"/>
              <a:t> para </a:t>
            </a:r>
            <a:r>
              <a:rPr lang="en-US" sz="1400" b="1" i="1" dirty="0" err="1"/>
              <a:t>terminar</a:t>
            </a:r>
            <a:r>
              <a:rPr lang="en-US" sz="1400" b="1" i="1" dirty="0"/>
              <a: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8000"/>
            <a:lum/>
          </a:blip>
          <a:srcRect/>
          <a:stretch>
            <a:fillRect b="-10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CE308-5BE7-402B-BC5D-14804ED2932B}"/>
              </a:ext>
            </a:extLst>
          </p:cNvPr>
          <p:cNvSpPr>
            <a:spLocks noGrp="1"/>
          </p:cNvSpPr>
          <p:nvPr>
            <p:ph type="title"/>
          </p:nvPr>
        </p:nvSpPr>
        <p:spPr>
          <a:xfrm>
            <a:off x="69379" y="260648"/>
            <a:ext cx="3566517" cy="562958"/>
          </a:xfr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a:normAutofit fontScale="90000"/>
          </a:bodyPr>
          <a:lstStyle/>
          <a:p>
            <a:r>
              <a:rPr lang="en-US" sz="3000" dirty="0"/>
              <a:t>No Use El </a:t>
            </a:r>
            <a:r>
              <a:rPr lang="en-US" sz="3000" dirty="0" err="1"/>
              <a:t>Pulpito</a:t>
            </a:r>
            <a:r>
              <a:rPr lang="en-US" sz="3000" dirty="0"/>
              <a:t> Para:</a:t>
            </a:r>
            <a:endParaRPr lang="en-US" dirty="0"/>
          </a:p>
        </p:txBody>
      </p:sp>
      <p:sp>
        <p:nvSpPr>
          <p:cNvPr id="3" name="Content Placeholder 2">
            <a:extLst>
              <a:ext uri="{FF2B5EF4-FFF2-40B4-BE49-F238E27FC236}">
                <a16:creationId xmlns:a16="http://schemas.microsoft.com/office/drawing/2014/main" id="{B7B56590-D7E9-4F8B-B115-10946DD3167D}"/>
              </a:ext>
            </a:extLst>
          </p:cNvPr>
          <p:cNvSpPr>
            <a:spLocks noGrp="1"/>
          </p:cNvSpPr>
          <p:nvPr>
            <p:ph idx="1"/>
          </p:nvPr>
        </p:nvSpPr>
        <p:spPr>
          <a:xfrm>
            <a:off x="484485" y="3861048"/>
            <a:ext cx="8175029" cy="2880320"/>
          </a:xfr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a:normAutofit fontScale="92500" lnSpcReduction="20000"/>
          </a:bodyPr>
          <a:lstStyle/>
          <a:p>
            <a:pPr marL="342900" lvl="0" indent="-342900" defTabSz="914400">
              <a:lnSpc>
                <a:spcPct val="100000"/>
              </a:lnSpc>
              <a:spcBef>
                <a:spcPct val="20000"/>
              </a:spcBef>
            </a:pPr>
            <a:r>
              <a:rPr lang="es-CO" sz="3500" b="1" dirty="0">
                <a:solidFill>
                  <a:schemeClr val="bg1"/>
                </a:solidFill>
                <a:effectLst>
                  <a:outerShdw blurRad="38100" dist="38100" dir="2700000" algn="tl">
                    <a:srgbClr val="000000">
                      <a:alpha val="43137"/>
                    </a:srgbClr>
                  </a:outerShdw>
                </a:effectLst>
                <a:latin typeface="Candara" pitchFamily="34" charset="0"/>
              </a:rPr>
              <a:t>Para </a:t>
            </a:r>
            <a:r>
              <a:rPr lang="es-CO" sz="3500" b="1" i="1" dirty="0">
                <a:solidFill>
                  <a:schemeClr val="bg1"/>
                </a:solidFill>
                <a:effectLst>
                  <a:outerShdw blurRad="38100" dist="38100" dir="2700000" algn="tl">
                    <a:srgbClr val="000000">
                      <a:alpha val="43137"/>
                    </a:srgbClr>
                  </a:outerShdw>
                </a:effectLst>
                <a:latin typeface="Candara" pitchFamily="34" charset="0"/>
              </a:rPr>
              <a:t>entretener a los asistentes.</a:t>
            </a:r>
          </a:p>
          <a:p>
            <a:pPr marL="342900" lvl="0" indent="-342900" defTabSz="914400">
              <a:lnSpc>
                <a:spcPct val="100000"/>
              </a:lnSpc>
              <a:spcBef>
                <a:spcPct val="20000"/>
              </a:spcBef>
            </a:pPr>
            <a:r>
              <a:rPr lang="es-CO" sz="3500" b="1" dirty="0">
                <a:solidFill>
                  <a:schemeClr val="bg1"/>
                </a:solidFill>
                <a:effectLst>
                  <a:outerShdw blurRad="38100" dist="38100" dir="2700000" algn="tl">
                    <a:srgbClr val="000000">
                      <a:alpha val="43137"/>
                    </a:srgbClr>
                  </a:outerShdw>
                </a:effectLst>
                <a:latin typeface="Candara" pitchFamily="34" charset="0"/>
              </a:rPr>
              <a:t>Con el fin de lograr la </a:t>
            </a:r>
            <a:r>
              <a:rPr lang="es-CO" sz="3500" b="1" i="1" dirty="0">
                <a:solidFill>
                  <a:schemeClr val="bg1"/>
                </a:solidFill>
                <a:effectLst>
                  <a:outerShdw blurRad="38100" dist="38100" dir="2700000" algn="tl">
                    <a:srgbClr val="000000">
                      <a:alpha val="43137"/>
                    </a:srgbClr>
                  </a:outerShdw>
                </a:effectLst>
                <a:latin typeface="Candara" pitchFamily="34" charset="0"/>
              </a:rPr>
              <a:t>exaltación personal.</a:t>
            </a:r>
          </a:p>
          <a:p>
            <a:pPr marL="342900" lvl="0" indent="-342900" defTabSz="914400">
              <a:lnSpc>
                <a:spcPct val="100000"/>
              </a:lnSpc>
              <a:spcBef>
                <a:spcPct val="20000"/>
              </a:spcBef>
            </a:pPr>
            <a:r>
              <a:rPr lang="es-CO" sz="3500" b="1" dirty="0">
                <a:solidFill>
                  <a:schemeClr val="bg1"/>
                </a:solidFill>
                <a:effectLst>
                  <a:outerShdw blurRad="38100" dist="38100" dir="2700000" algn="tl">
                    <a:srgbClr val="000000">
                      <a:alpha val="43137"/>
                    </a:srgbClr>
                  </a:outerShdw>
                </a:effectLst>
                <a:latin typeface="Candara" pitchFamily="34" charset="0"/>
              </a:rPr>
              <a:t>Solo para llenar un espacio de </a:t>
            </a:r>
            <a:r>
              <a:rPr lang="es-CO" sz="3500" b="1" i="1" dirty="0">
                <a:solidFill>
                  <a:schemeClr val="bg1"/>
                </a:solidFill>
                <a:effectLst>
                  <a:outerShdw blurRad="38100" dist="38100" dir="2700000" algn="tl">
                    <a:srgbClr val="000000">
                      <a:alpha val="43137"/>
                    </a:srgbClr>
                  </a:outerShdw>
                </a:effectLst>
                <a:latin typeface="Candara" pitchFamily="34" charset="0"/>
              </a:rPr>
              <a:t>tiempo dentro de una programación.</a:t>
            </a:r>
          </a:p>
          <a:p>
            <a:pPr marL="342900" lvl="0" indent="-342900" defTabSz="914400">
              <a:lnSpc>
                <a:spcPct val="100000"/>
              </a:lnSpc>
              <a:spcBef>
                <a:spcPct val="20000"/>
              </a:spcBef>
            </a:pPr>
            <a:r>
              <a:rPr lang="es-CO" sz="3500" b="1" dirty="0">
                <a:solidFill>
                  <a:schemeClr val="bg1"/>
                </a:solidFill>
                <a:effectLst>
                  <a:outerShdw blurRad="38100" dist="38100" dir="2700000" algn="tl">
                    <a:srgbClr val="000000">
                      <a:alpha val="43137"/>
                    </a:srgbClr>
                  </a:outerShdw>
                </a:effectLst>
                <a:latin typeface="Candara" pitchFamily="34" charset="0"/>
              </a:rPr>
              <a:t>Con la intención de herir y </a:t>
            </a:r>
            <a:r>
              <a:rPr lang="es-CO" sz="3500" b="1" i="1" dirty="0">
                <a:solidFill>
                  <a:schemeClr val="bg1"/>
                </a:solidFill>
                <a:effectLst>
                  <a:outerShdw blurRad="38100" dist="38100" dir="2700000" algn="tl">
                    <a:srgbClr val="000000">
                      <a:alpha val="43137"/>
                    </a:srgbClr>
                  </a:outerShdw>
                </a:effectLst>
                <a:latin typeface="Candara" pitchFamily="34" charset="0"/>
              </a:rPr>
              <a:t>golpear a los hermanos</a:t>
            </a:r>
            <a:r>
              <a:rPr lang="es-CO" sz="3200" b="1" i="1" dirty="0">
                <a:solidFill>
                  <a:srgbClr val="1E3184"/>
                </a:solidFill>
                <a:latin typeface="Candara" pitchFamily="34" charset="0"/>
              </a:rPr>
              <a:t>.</a:t>
            </a:r>
          </a:p>
        </p:txBody>
      </p:sp>
    </p:spTree>
    <p:extLst>
      <p:ext uri="{BB962C8B-B14F-4D97-AF65-F5344CB8AC3E}">
        <p14:creationId xmlns:p14="http://schemas.microsoft.com/office/powerpoint/2010/main" val="3571924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1196752"/>
            <a:ext cx="7704856" cy="5040560"/>
          </a:xfrm>
        </p:spPr>
        <p:txBody>
          <a:bodyPr>
            <a:noAutofit/>
          </a:bodyPr>
          <a:lstStyle/>
          <a:p>
            <a:r>
              <a:rPr lang="es-CO" sz="3600" dirty="0">
                <a:solidFill>
                  <a:srgbClr val="1E3184"/>
                </a:solidFill>
                <a:latin typeface="Candara" pitchFamily="34" charset="0"/>
              </a:rPr>
              <a:t>Para contar </a:t>
            </a:r>
            <a:r>
              <a:rPr lang="es-CO" sz="3600" b="1" i="1" dirty="0">
                <a:solidFill>
                  <a:srgbClr val="1E3184"/>
                </a:solidFill>
                <a:latin typeface="Candara" pitchFamily="34" charset="0"/>
              </a:rPr>
              <a:t>chistes o historias solo para hacer reír.</a:t>
            </a:r>
            <a:endParaRPr lang="es-CO" sz="3600" dirty="0">
              <a:solidFill>
                <a:srgbClr val="1E3184"/>
              </a:solidFill>
              <a:latin typeface="Candara" pitchFamily="34" charset="0"/>
            </a:endParaRPr>
          </a:p>
          <a:p>
            <a:r>
              <a:rPr lang="es-CO" sz="3600" dirty="0">
                <a:solidFill>
                  <a:srgbClr val="1E3184"/>
                </a:solidFill>
                <a:latin typeface="Candara" pitchFamily="34" charset="0"/>
              </a:rPr>
              <a:t>Con el propósito de probar sus </a:t>
            </a:r>
            <a:r>
              <a:rPr lang="es-CO" sz="3600" b="1" i="1" dirty="0">
                <a:solidFill>
                  <a:srgbClr val="1E3184"/>
                </a:solidFill>
                <a:latin typeface="Candara" pitchFamily="34" charset="0"/>
              </a:rPr>
              <a:t>puntos de vista o sus teorías personales.</a:t>
            </a:r>
          </a:p>
          <a:p>
            <a:r>
              <a:rPr lang="es-CO" sz="3600" dirty="0">
                <a:solidFill>
                  <a:srgbClr val="1E3184"/>
                </a:solidFill>
                <a:latin typeface="Candara" pitchFamily="34" charset="0"/>
              </a:rPr>
              <a:t>Con el fin de demostrar que es el mejor </a:t>
            </a:r>
            <a:r>
              <a:rPr lang="es-CO" sz="3600" b="1" i="1" dirty="0">
                <a:solidFill>
                  <a:srgbClr val="1E3184"/>
                </a:solidFill>
                <a:latin typeface="Candara" pitchFamily="34" charset="0"/>
              </a:rPr>
              <a:t>predicador de la iglesia.</a:t>
            </a:r>
          </a:p>
          <a:p>
            <a:r>
              <a:rPr lang="es-CO" sz="3600" dirty="0">
                <a:solidFill>
                  <a:srgbClr val="1E3184"/>
                </a:solidFill>
                <a:latin typeface="Candara" pitchFamily="34" charset="0"/>
              </a:rPr>
              <a:t>Para </a:t>
            </a:r>
            <a:r>
              <a:rPr lang="es-CO" sz="3600" b="1" i="1" dirty="0">
                <a:solidFill>
                  <a:srgbClr val="1E3184"/>
                </a:solidFill>
                <a:latin typeface="Candara" pitchFamily="34" charset="0"/>
              </a:rPr>
              <a:t>exaltar más al enemigo que a Jesús</a:t>
            </a:r>
            <a:r>
              <a:rPr lang="es-CO" sz="3600" b="1" i="1" dirty="0">
                <a:solidFill>
                  <a:srgbClr val="1E3184"/>
                </a:solidFill>
              </a:rPr>
              <a:t>.</a:t>
            </a:r>
            <a:endParaRPr lang="es-CO" sz="3600" dirty="0">
              <a:solidFill>
                <a:srgbClr val="1E3184"/>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556792"/>
            <a:ext cx="7632848" cy="4392488"/>
          </a:xfrm>
        </p:spPr>
        <p:txBody>
          <a:bodyPr>
            <a:noAutofit/>
          </a:bodyPr>
          <a:lstStyle/>
          <a:p>
            <a:r>
              <a:rPr lang="es-CO" sz="3600" dirty="0">
                <a:solidFill>
                  <a:srgbClr val="1E3184"/>
                </a:solidFill>
                <a:latin typeface="Candara" pitchFamily="34" charset="0"/>
              </a:rPr>
              <a:t>Para </a:t>
            </a:r>
            <a:r>
              <a:rPr lang="es-CO" sz="3600" b="1" i="1" dirty="0">
                <a:solidFill>
                  <a:srgbClr val="1E3184"/>
                </a:solidFill>
                <a:latin typeface="Candara" pitchFamily="34" charset="0"/>
              </a:rPr>
              <a:t>destruir la poca fe del pecador.</a:t>
            </a:r>
          </a:p>
          <a:p>
            <a:r>
              <a:rPr lang="es-CO" sz="3600" dirty="0">
                <a:solidFill>
                  <a:srgbClr val="1E3184"/>
                </a:solidFill>
                <a:latin typeface="Candara" pitchFamily="34" charset="0"/>
              </a:rPr>
              <a:t>De tal manera que genere </a:t>
            </a:r>
            <a:r>
              <a:rPr lang="es-CO" sz="3600" b="1" i="1" dirty="0">
                <a:solidFill>
                  <a:srgbClr val="1E3184"/>
                </a:solidFill>
                <a:latin typeface="Candara" pitchFamily="34" charset="0"/>
              </a:rPr>
              <a:t>divisiones en la iglesia.</a:t>
            </a:r>
          </a:p>
          <a:p>
            <a:r>
              <a:rPr lang="es-CO" sz="3600" dirty="0">
                <a:solidFill>
                  <a:srgbClr val="1E3184"/>
                </a:solidFill>
                <a:latin typeface="Candara" pitchFamily="34" charset="0"/>
              </a:rPr>
              <a:t>Con el fin de generar </a:t>
            </a:r>
            <a:r>
              <a:rPr lang="es-CO" sz="3600" b="1" i="1" dirty="0">
                <a:solidFill>
                  <a:srgbClr val="1E3184"/>
                </a:solidFill>
                <a:latin typeface="Candara" pitchFamily="34" charset="0"/>
              </a:rPr>
              <a:t>polémicas que casi nunca conducen a buenas conclusiones</a:t>
            </a:r>
            <a:r>
              <a:rPr lang="es-CO" sz="3600" dirty="0">
                <a:solidFill>
                  <a:srgbClr val="1E3184"/>
                </a:solidFill>
              </a:rPr>
              <a:t> </a:t>
            </a:r>
          </a:p>
          <a:p>
            <a:r>
              <a:rPr lang="es-CO" sz="3600" dirty="0">
                <a:solidFill>
                  <a:srgbClr val="1E3184"/>
                </a:solidFill>
              </a:rPr>
              <a:t>Si no está seguro de la </a:t>
            </a:r>
            <a:r>
              <a:rPr lang="es-CO" sz="3600" b="1" i="1" dirty="0">
                <a:solidFill>
                  <a:srgbClr val="1E3184"/>
                </a:solidFill>
              </a:rPr>
              <a:t>aprobación divina</a:t>
            </a:r>
          </a:p>
          <a:p>
            <a:endParaRPr lang="es-CO" sz="3600" dirty="0">
              <a:solidFill>
                <a:srgbClr val="1E3184"/>
              </a:solidFill>
              <a:latin typeface="Candar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268760"/>
            <a:ext cx="8229600" cy="4857403"/>
          </a:xfrm>
        </p:spPr>
        <p:txBody>
          <a:bodyPr>
            <a:normAutofit/>
          </a:bodyPr>
          <a:lstStyle/>
          <a:p>
            <a:r>
              <a:rPr lang="es-CO" sz="3600" dirty="0">
                <a:solidFill>
                  <a:srgbClr val="1E3184"/>
                </a:solidFill>
                <a:latin typeface="Candara" pitchFamily="34" charset="0"/>
              </a:rPr>
              <a:t>De tal forma que </a:t>
            </a:r>
            <a:r>
              <a:rPr lang="es-CO" sz="3600" b="1" i="1" dirty="0">
                <a:solidFill>
                  <a:srgbClr val="1E3184"/>
                </a:solidFill>
                <a:latin typeface="Candara" pitchFamily="34" charset="0"/>
              </a:rPr>
              <a:t>confunda las mentes de los asistentes.</a:t>
            </a:r>
          </a:p>
          <a:p>
            <a:r>
              <a:rPr lang="es-CO" sz="3600" dirty="0">
                <a:solidFill>
                  <a:srgbClr val="1E3184"/>
                </a:solidFill>
                <a:latin typeface="Candara" pitchFamily="34" charset="0"/>
              </a:rPr>
              <a:t>Sin la debida </a:t>
            </a:r>
            <a:r>
              <a:rPr lang="es-CO" sz="3600" b="1" i="1" dirty="0">
                <a:solidFill>
                  <a:srgbClr val="1E3184"/>
                </a:solidFill>
                <a:latin typeface="Candara" pitchFamily="34" charset="0"/>
              </a:rPr>
              <a:t>preparación material y espiritual.</a:t>
            </a:r>
          </a:p>
          <a:p>
            <a:r>
              <a:rPr lang="es-CO" sz="3600" dirty="0">
                <a:solidFill>
                  <a:srgbClr val="1E3184"/>
                </a:solidFill>
                <a:latin typeface="Candara" pitchFamily="34" charset="0"/>
              </a:rPr>
              <a:t>Sin antes haber dedicado </a:t>
            </a:r>
            <a:r>
              <a:rPr lang="es-CO" sz="3600" b="1" i="1" dirty="0">
                <a:solidFill>
                  <a:srgbClr val="1E3184"/>
                </a:solidFill>
                <a:latin typeface="Candara" pitchFamily="34" charset="0"/>
              </a:rPr>
              <a:t>tiempo a la oración.</a:t>
            </a:r>
          </a:p>
          <a:p>
            <a:r>
              <a:rPr lang="es-CO" sz="3600" dirty="0">
                <a:solidFill>
                  <a:srgbClr val="1E3184"/>
                </a:solidFill>
                <a:latin typeface="Candara" pitchFamily="34" charset="0"/>
              </a:rPr>
              <a:t>Si no está seguro de llevar un mensaje de </a:t>
            </a:r>
            <a:r>
              <a:rPr lang="es-CO" sz="3600" b="1" i="1" dirty="0">
                <a:solidFill>
                  <a:srgbClr val="1E3184"/>
                </a:solidFill>
                <a:latin typeface="Candara" pitchFamily="34" charset="0"/>
              </a:rPr>
              <a:t>esperanza.</a:t>
            </a:r>
            <a:endParaRPr lang="es-CO" sz="3600" dirty="0">
              <a:solidFill>
                <a:srgbClr val="1E3184"/>
              </a:solidFill>
              <a:latin typeface="Candar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41873E7-0895-4683-9846-3124B544AB1A}"/>
              </a:ext>
            </a:extLst>
          </p:cNvPr>
          <p:cNvPicPr>
            <a:picLocks noChangeAspect="1"/>
          </p:cNvPicPr>
          <p:nvPr/>
        </p:nvPicPr>
        <p:blipFill rotWithShape="1">
          <a:blip r:embed="rId2">
            <a:alphaModFix/>
            <a:extLst/>
          </a:blip>
          <a:srcRect r="1" b="19560"/>
          <a:stretch/>
        </p:blipFill>
        <p:spPr>
          <a:xfrm>
            <a:off x="4348157" y="857257"/>
            <a:ext cx="4795614" cy="5143493"/>
          </a:xfrm>
          <a:prstGeom prst="rect">
            <a:avLst/>
          </a:prstGeom>
        </p:spPr>
      </p:pic>
      <p:pic>
        <p:nvPicPr>
          <p:cNvPr id="9" name="Picture 8">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857250"/>
            <a:ext cx="9144000" cy="5143500"/>
          </a:xfrm>
          <a:prstGeom prst="rect">
            <a:avLst/>
          </a:prstGeom>
        </p:spPr>
      </p:pic>
      <p:sp>
        <p:nvSpPr>
          <p:cNvPr id="2" name="Title 1">
            <a:extLst>
              <a:ext uri="{FF2B5EF4-FFF2-40B4-BE49-F238E27FC236}">
                <a16:creationId xmlns:a16="http://schemas.microsoft.com/office/drawing/2014/main" id="{E52429E3-B51D-466D-AED5-8458644CC785}"/>
              </a:ext>
            </a:extLst>
          </p:cNvPr>
          <p:cNvSpPr>
            <a:spLocks noGrp="1"/>
          </p:cNvSpPr>
          <p:nvPr>
            <p:ph type="title"/>
          </p:nvPr>
        </p:nvSpPr>
        <p:spPr>
          <a:xfrm>
            <a:off x="603748" y="1299475"/>
            <a:ext cx="3602727" cy="155546"/>
          </a:xfrm>
        </p:spPr>
        <p:txBody>
          <a:bodyPr>
            <a:normAutofit fontScale="90000"/>
          </a:bodyPr>
          <a:lstStyle/>
          <a:p>
            <a:endParaRPr lang="en-US" dirty="0">
              <a:solidFill>
                <a:srgbClr val="000000"/>
              </a:solidFill>
            </a:endParaRPr>
          </a:p>
        </p:txBody>
      </p:sp>
      <p:sp>
        <p:nvSpPr>
          <p:cNvPr id="3" name="Content Placeholder 2">
            <a:extLst>
              <a:ext uri="{FF2B5EF4-FFF2-40B4-BE49-F238E27FC236}">
                <a16:creationId xmlns:a16="http://schemas.microsoft.com/office/drawing/2014/main" id="{2DA49658-506E-41DB-9319-FBC56CA082DD}"/>
              </a:ext>
            </a:extLst>
          </p:cNvPr>
          <p:cNvSpPr>
            <a:spLocks noGrp="1"/>
          </p:cNvSpPr>
          <p:nvPr>
            <p:ph idx="1"/>
          </p:nvPr>
        </p:nvSpPr>
        <p:spPr>
          <a:xfrm>
            <a:off x="0" y="847834"/>
            <a:ext cx="4881745" cy="4914900"/>
          </a:xfrm>
        </p:spPr>
        <p:txBody>
          <a:bodyPr anchor="ctr">
            <a:normAutofit/>
          </a:bodyPr>
          <a:lstStyle/>
          <a:p>
            <a:pPr marL="342900" lvl="0" indent="-342900" defTabSz="914400">
              <a:lnSpc>
                <a:spcPct val="100000"/>
              </a:lnSpc>
              <a:spcBef>
                <a:spcPct val="20000"/>
              </a:spcBef>
            </a:pPr>
            <a:r>
              <a:rPr lang="es-CO" sz="4000" i="1" dirty="0">
                <a:solidFill>
                  <a:srgbClr val="1E3184"/>
                </a:solidFill>
                <a:latin typeface="Candara" pitchFamily="34" charset="0"/>
              </a:rPr>
              <a:t>“Nunca prediques porque quieres  decir algo, sino, porque tienes algo que decir”. </a:t>
            </a:r>
          </a:p>
          <a:p>
            <a:pPr marL="342900" lvl="0" indent="-342900" defTabSz="914400">
              <a:lnSpc>
                <a:spcPct val="100000"/>
              </a:lnSpc>
              <a:spcBef>
                <a:spcPct val="20000"/>
              </a:spcBef>
            </a:pPr>
            <a:r>
              <a:rPr lang="es-CO" sz="4000" i="1" dirty="0">
                <a:solidFill>
                  <a:srgbClr val="1E3184"/>
                </a:solidFill>
                <a:latin typeface="Candara" pitchFamily="34" charset="0"/>
              </a:rPr>
              <a:t>(Richard </a:t>
            </a:r>
            <a:r>
              <a:rPr lang="es-CO" sz="4000" i="1" dirty="0" err="1">
                <a:solidFill>
                  <a:srgbClr val="1E3184"/>
                </a:solidFill>
                <a:latin typeface="Candara" pitchFamily="34" charset="0"/>
              </a:rPr>
              <a:t>Whately</a:t>
            </a:r>
            <a:r>
              <a:rPr lang="es-CO" sz="4000" i="1" dirty="0">
                <a:solidFill>
                  <a:srgbClr val="1E3184"/>
                </a:solidFill>
                <a:latin typeface="Candara" pitchFamily="34" charset="0"/>
              </a:rPr>
              <a:t>).</a:t>
            </a:r>
          </a:p>
        </p:txBody>
      </p:sp>
    </p:spTree>
    <p:extLst>
      <p:ext uri="{BB962C8B-B14F-4D97-AF65-F5344CB8AC3E}">
        <p14:creationId xmlns:p14="http://schemas.microsoft.com/office/powerpoint/2010/main" val="32633944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F4C2E44-12CE-43AB-B80B-25F540768CE2}"/>
              </a:ext>
            </a:extLst>
          </p:cNvPr>
          <p:cNvPicPr>
            <a:picLocks noChangeAspect="1"/>
          </p:cNvPicPr>
          <p:nvPr/>
        </p:nvPicPr>
        <p:blipFill rotWithShape="1">
          <a:blip r:embed="rId2">
            <a:alphaModFix/>
            <a:extLst/>
          </a:blip>
          <a:srcRect r="-2" b="14731"/>
          <a:stretch/>
        </p:blipFill>
        <p:spPr>
          <a:xfrm>
            <a:off x="4348157" y="857257"/>
            <a:ext cx="4795614" cy="5143493"/>
          </a:xfrm>
          <a:prstGeom prst="rect">
            <a:avLst/>
          </a:prstGeom>
        </p:spPr>
      </p:pic>
      <p:pic>
        <p:nvPicPr>
          <p:cNvPr id="9" name="Picture 8">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857250"/>
            <a:ext cx="9144000" cy="5143500"/>
          </a:xfrm>
          <a:prstGeom prst="rect">
            <a:avLst/>
          </a:prstGeom>
        </p:spPr>
      </p:pic>
      <p:sp>
        <p:nvSpPr>
          <p:cNvPr id="2" name="Title 1">
            <a:extLst>
              <a:ext uri="{FF2B5EF4-FFF2-40B4-BE49-F238E27FC236}">
                <a16:creationId xmlns:a16="http://schemas.microsoft.com/office/drawing/2014/main" id="{536CA4A5-C201-49F6-9AFA-E62E56CCEC08}"/>
              </a:ext>
            </a:extLst>
          </p:cNvPr>
          <p:cNvSpPr>
            <a:spLocks noGrp="1"/>
          </p:cNvSpPr>
          <p:nvPr>
            <p:ph type="title"/>
          </p:nvPr>
        </p:nvSpPr>
        <p:spPr>
          <a:xfrm>
            <a:off x="603748" y="1185175"/>
            <a:ext cx="3602727" cy="269846"/>
          </a:xfrm>
        </p:spPr>
        <p:txBody>
          <a:bodyPr>
            <a:normAutofit fontScale="90000"/>
          </a:bodyPr>
          <a:lstStyle/>
          <a:p>
            <a:endParaRPr lang="en-US" dirty="0">
              <a:solidFill>
                <a:srgbClr val="000000"/>
              </a:solidFill>
            </a:endParaRPr>
          </a:p>
        </p:txBody>
      </p:sp>
      <p:sp>
        <p:nvSpPr>
          <p:cNvPr id="3" name="Content Placeholder 2">
            <a:extLst>
              <a:ext uri="{FF2B5EF4-FFF2-40B4-BE49-F238E27FC236}">
                <a16:creationId xmlns:a16="http://schemas.microsoft.com/office/drawing/2014/main" id="{3F4D4C81-47E9-418F-AA3F-0768B3EF44FE}"/>
              </a:ext>
            </a:extLst>
          </p:cNvPr>
          <p:cNvSpPr>
            <a:spLocks noGrp="1"/>
          </p:cNvSpPr>
          <p:nvPr>
            <p:ph idx="1"/>
          </p:nvPr>
        </p:nvSpPr>
        <p:spPr>
          <a:xfrm>
            <a:off x="189952" y="1274446"/>
            <a:ext cx="4157975" cy="5054229"/>
          </a:xfrm>
        </p:spPr>
        <p:txBody>
          <a:bodyPr anchor="ctr">
            <a:normAutofit lnSpcReduction="10000"/>
          </a:bodyPr>
          <a:lstStyle/>
          <a:p>
            <a:pPr marL="0" lvl="0" indent="0" defTabSz="914400">
              <a:lnSpc>
                <a:spcPct val="100000"/>
              </a:lnSpc>
              <a:spcBef>
                <a:spcPct val="20000"/>
              </a:spcBef>
              <a:buNone/>
            </a:pPr>
            <a:r>
              <a:rPr lang="es-CO" sz="4000" i="1" dirty="0">
                <a:solidFill>
                  <a:srgbClr val="1E3184"/>
                </a:solidFill>
                <a:latin typeface="Candara" pitchFamily="34" charset="0"/>
              </a:rPr>
              <a:t>“</a:t>
            </a:r>
            <a:r>
              <a:rPr lang="es-CO" sz="4400" b="1" i="1" dirty="0">
                <a:solidFill>
                  <a:srgbClr val="1E3184"/>
                </a:solidFill>
                <a:latin typeface="Candara" pitchFamily="34" charset="0"/>
              </a:rPr>
              <a:t>Dios no ha prometido bendecir nuestros argumentos o discusiones, sino su palabra</a:t>
            </a:r>
            <a:r>
              <a:rPr lang="es-CO" sz="4000" i="1" dirty="0">
                <a:solidFill>
                  <a:srgbClr val="1E3184"/>
                </a:solidFill>
                <a:latin typeface="Candara" pitchFamily="34" charset="0"/>
              </a:rPr>
              <a:t>”. </a:t>
            </a:r>
          </a:p>
          <a:p>
            <a:pPr marL="0" lvl="0" indent="0" defTabSz="914400">
              <a:lnSpc>
                <a:spcPct val="100000"/>
              </a:lnSpc>
              <a:spcBef>
                <a:spcPct val="20000"/>
              </a:spcBef>
              <a:buNone/>
            </a:pPr>
            <a:r>
              <a:rPr lang="es-CO" sz="4000" i="1" dirty="0">
                <a:solidFill>
                  <a:srgbClr val="1E3184"/>
                </a:solidFill>
                <a:latin typeface="Candara" pitchFamily="34" charset="0"/>
              </a:rPr>
              <a:t>Mark Finley.</a:t>
            </a:r>
            <a:endParaRPr lang="es-CO" sz="4000" dirty="0">
              <a:solidFill>
                <a:srgbClr val="1E3184"/>
              </a:solidFill>
              <a:latin typeface="Candara" panose="020E0502030303020204" pitchFamily="34" charset="0"/>
            </a:endParaRPr>
          </a:p>
          <a:p>
            <a:endParaRPr lang="en-US" sz="1500" dirty="0">
              <a:solidFill>
                <a:srgbClr val="000000"/>
              </a:solidFill>
            </a:endParaRPr>
          </a:p>
        </p:txBody>
      </p:sp>
    </p:spTree>
    <p:extLst>
      <p:ext uri="{BB962C8B-B14F-4D97-AF65-F5344CB8AC3E}">
        <p14:creationId xmlns:p14="http://schemas.microsoft.com/office/powerpoint/2010/main" val="37070750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2348880"/>
            <a:ext cx="8352928" cy="2376264"/>
          </a:xfrm>
        </p:spPr>
        <p:txBody>
          <a:bodyPr>
            <a:noAutofit/>
            <a:scene3d>
              <a:camera prst="orthographicFront"/>
              <a:lightRig rig="flat" dir="t"/>
            </a:scene3d>
            <a:sp3d extrusionH="57150" contourW="25400">
              <a:bevelT w="38100" h="38100"/>
              <a:contourClr>
                <a:schemeClr val="bg1"/>
              </a:contourClr>
            </a:sp3d>
          </a:bodyPr>
          <a:lstStyle/>
          <a:p>
            <a:pPr marL="1143000" indent="-1143000" algn="l">
              <a:buSzPct val="150000"/>
              <a:buFont typeface="+mj-lt"/>
              <a:buAutoNum type="romanUcPeriod" startAt="2"/>
            </a:pPr>
            <a:r>
              <a:rPr lang="es-CO" sz="7200" b="1" dirty="0">
                <a:solidFill>
                  <a:srgbClr val="8C0202"/>
                </a:solidFill>
                <a:effectLst>
                  <a:outerShdw blurRad="38100" dist="38100" dir="2700000" algn="tl">
                    <a:srgbClr val="000000">
                      <a:alpha val="43137"/>
                    </a:srgbClr>
                  </a:outerShdw>
                </a:effectLst>
                <a:latin typeface="Candara" pitchFamily="34" charset="0"/>
              </a:rPr>
              <a:t>Sea sencillo o profundo, pero claro</a:t>
            </a:r>
            <a:r>
              <a:rPr lang="es-CO" sz="6000" b="1" dirty="0">
                <a:solidFill>
                  <a:srgbClr val="8C0202"/>
                </a:solidFill>
                <a:effectLst>
                  <a:outerShdw blurRad="38100" dist="38100" dir="2700000" algn="tl">
                    <a:srgbClr val="000000">
                      <a:alpha val="43137"/>
                    </a:srgbClr>
                  </a:outerShdw>
                </a:effectLst>
                <a:latin typeface="Candara" pitchFamily="34" charset="0"/>
              </a:rPr>
              <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196752"/>
            <a:ext cx="7715200" cy="4929411"/>
          </a:xfrm>
        </p:spPr>
        <p:txBody>
          <a:bodyPr/>
          <a:lstStyle/>
          <a:p>
            <a:r>
              <a:rPr lang="es-CO" sz="4000" dirty="0">
                <a:solidFill>
                  <a:srgbClr val="1E3184"/>
                </a:solidFill>
                <a:latin typeface="Candara" pitchFamily="34" charset="0"/>
              </a:rPr>
              <a:t>Por muy profundo o sencillo que sea el tema, trate de hacerlo claro, entendible y que las personas </a:t>
            </a:r>
            <a:r>
              <a:rPr lang="es-CO" sz="4000" b="1" i="1" dirty="0">
                <a:solidFill>
                  <a:srgbClr val="1E3184"/>
                </a:solidFill>
                <a:latin typeface="Candara" pitchFamily="34" charset="0"/>
              </a:rPr>
              <a:t>identifiquen el mensaje que se quiere enseñar.</a:t>
            </a:r>
          </a:p>
          <a:p>
            <a:r>
              <a:rPr lang="es-CO" sz="4000" dirty="0">
                <a:solidFill>
                  <a:srgbClr val="1E3184"/>
                </a:solidFill>
                <a:latin typeface="Candara" pitchFamily="34" charset="0"/>
              </a:rPr>
              <a:t>Recuerde que una buena </a:t>
            </a:r>
            <a:r>
              <a:rPr lang="es-CO" sz="4000" b="1" i="1" dirty="0">
                <a:solidFill>
                  <a:srgbClr val="1E3184"/>
                </a:solidFill>
                <a:latin typeface="Candara" pitchFamily="34" charset="0"/>
              </a:rPr>
              <a:t>ilustración ayuda a comprender y grabar mejor las lecciones</a:t>
            </a:r>
            <a:r>
              <a:rPr lang="es-CO" sz="4000" b="1" i="1" dirty="0">
                <a:solidFill>
                  <a:srgbClr val="1E3184"/>
                </a:solidFill>
              </a:rPr>
              <a:t>.</a:t>
            </a:r>
            <a:endParaRPr lang="es-CO" sz="4000" dirty="0">
              <a:solidFill>
                <a:srgbClr val="1E3184"/>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8000"/>
            <a:lum/>
          </a:blip>
          <a:srcRect/>
          <a:stretch>
            <a:fillRect l="5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A9E35-C6EF-4BD5-BED3-F027D07092F4}"/>
              </a:ext>
            </a:extLst>
          </p:cNvPr>
          <p:cNvSpPr>
            <a:spLocks noGrp="1"/>
          </p:cNvSpPr>
          <p:nvPr>
            <p:ph type="title"/>
          </p:nvPr>
        </p:nvSpPr>
        <p:spPr>
          <a:xfrm>
            <a:off x="7739743" y="1131094"/>
            <a:ext cx="775607" cy="994172"/>
          </a:xfrm>
        </p:spPr>
        <p:txBody>
          <a:bodyPr/>
          <a:lstStyle/>
          <a:p>
            <a:endParaRPr lang="en-US" dirty="0"/>
          </a:p>
        </p:txBody>
      </p:sp>
      <p:sp>
        <p:nvSpPr>
          <p:cNvPr id="3" name="Content Placeholder 2">
            <a:extLst>
              <a:ext uri="{FF2B5EF4-FFF2-40B4-BE49-F238E27FC236}">
                <a16:creationId xmlns:a16="http://schemas.microsoft.com/office/drawing/2014/main" id="{FE4A38BC-6FF1-4C8A-9810-C51F76FBC428}"/>
              </a:ext>
            </a:extLst>
          </p:cNvPr>
          <p:cNvSpPr>
            <a:spLocks noGrp="1"/>
          </p:cNvSpPr>
          <p:nvPr>
            <p:ph idx="1"/>
          </p:nvPr>
        </p:nvSpPr>
        <p:spPr>
          <a:xfrm>
            <a:off x="251520" y="548680"/>
            <a:ext cx="4482193" cy="5760640"/>
          </a:xfrm>
        </p:spPr>
        <p:txBody>
          <a:bodyPr/>
          <a:lstStyle/>
          <a:p>
            <a:r>
              <a:rPr lang="en-US" dirty="0"/>
              <a:t>“</a:t>
            </a:r>
            <a:r>
              <a:rPr lang="en-US" sz="5400" b="1" i="1" dirty="0">
                <a:latin typeface="Times New Roman" panose="02020603050405020304" pitchFamily="18" charset="0"/>
                <a:cs typeface="Times New Roman" panose="02020603050405020304" pitchFamily="18" charset="0"/>
              </a:rPr>
              <a:t>The highest service to which a man may obtain on earth is to preach the law of God</a:t>
            </a:r>
            <a:r>
              <a:rPr lang="en-US" dirty="0"/>
              <a:t>.”</a:t>
            </a:r>
          </a:p>
          <a:p>
            <a:r>
              <a:rPr lang="en-US" dirty="0"/>
              <a:t>— John Wycliffe</a:t>
            </a:r>
          </a:p>
        </p:txBody>
      </p:sp>
    </p:spTree>
    <p:extLst>
      <p:ext uri="{BB962C8B-B14F-4D97-AF65-F5344CB8AC3E}">
        <p14:creationId xmlns:p14="http://schemas.microsoft.com/office/powerpoint/2010/main" val="7808863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3C0E5-3309-4CAD-B6EF-FB96D3B54D74}"/>
              </a:ext>
            </a:extLst>
          </p:cNvPr>
          <p:cNvSpPr>
            <a:spLocks noGrp="1"/>
          </p:cNvSpPr>
          <p:nvPr>
            <p:ph type="title"/>
          </p:nvPr>
        </p:nvSpPr>
        <p:spPr>
          <a:xfrm>
            <a:off x="8074478" y="1131094"/>
            <a:ext cx="751115" cy="994172"/>
          </a:xfrm>
        </p:spPr>
        <p:txBody>
          <a:bodyPr/>
          <a:lstStyle/>
          <a:p>
            <a:endParaRPr lang="en-US" dirty="0"/>
          </a:p>
        </p:txBody>
      </p:sp>
      <p:sp>
        <p:nvSpPr>
          <p:cNvPr id="3" name="Content Placeholder 2">
            <a:extLst>
              <a:ext uri="{FF2B5EF4-FFF2-40B4-BE49-F238E27FC236}">
                <a16:creationId xmlns:a16="http://schemas.microsoft.com/office/drawing/2014/main" id="{7F0610D7-8F37-49FE-9E64-9B6FB215D943}"/>
              </a:ext>
            </a:extLst>
          </p:cNvPr>
          <p:cNvSpPr>
            <a:spLocks noGrp="1"/>
          </p:cNvSpPr>
          <p:nvPr>
            <p:ph idx="1"/>
          </p:nvPr>
        </p:nvSpPr>
        <p:spPr>
          <a:xfrm>
            <a:off x="4596495" y="260648"/>
            <a:ext cx="4433207" cy="6336704"/>
          </a:xfr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a:normAutofit/>
          </a:bodyPr>
          <a:lstStyle/>
          <a:p>
            <a:r>
              <a:rPr lang="es-ES" sz="3600" b="1" i="1" dirty="0">
                <a:solidFill>
                  <a:schemeClr val="bg1"/>
                </a:solidFill>
                <a:latin typeface="Times New Roman" panose="02020603050405020304" pitchFamily="18" charset="0"/>
                <a:cs typeface="Times New Roman" panose="02020603050405020304" pitchFamily="18" charset="0"/>
              </a:rPr>
              <a:t>Si hay algo que no está bien claro para usted, mejor aclárelo antes de predicarlo.</a:t>
            </a:r>
          </a:p>
          <a:p>
            <a:r>
              <a:rPr lang="es-ES" sz="3600" b="1" i="1" dirty="0">
                <a:solidFill>
                  <a:schemeClr val="bg1"/>
                </a:solidFill>
                <a:latin typeface="Times New Roman" panose="02020603050405020304" pitchFamily="18" charset="0"/>
                <a:cs typeface="Times New Roman" panose="02020603050405020304" pitchFamily="18" charset="0"/>
              </a:rPr>
              <a:t>Esté seguro que las personas van a entender el mensaje.</a:t>
            </a:r>
          </a:p>
          <a:p>
            <a:r>
              <a:rPr lang="es-ES" sz="3600" b="1" i="1" dirty="0">
                <a:solidFill>
                  <a:schemeClr val="bg1"/>
                </a:solidFill>
                <a:latin typeface="Times New Roman" panose="02020603050405020304" pitchFamily="18" charset="0"/>
                <a:cs typeface="Times New Roman" panose="02020603050405020304" pitchFamily="18" charset="0"/>
              </a:rPr>
              <a:t>Utilice un lenguaje sencillo, acorde con la clase de auditorio en la que se encuentre.</a:t>
            </a:r>
          </a:p>
        </p:txBody>
      </p:sp>
    </p:spTree>
    <p:extLst>
      <p:ext uri="{BB962C8B-B14F-4D97-AF65-F5344CB8AC3E}">
        <p14:creationId xmlns:p14="http://schemas.microsoft.com/office/powerpoint/2010/main" val="135832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A0779-BAAA-4CD2-81E9-9D1AEA6D0261}"/>
              </a:ext>
            </a:extLst>
          </p:cNvPr>
          <p:cNvSpPr>
            <a:spLocks noGrp="1"/>
          </p:cNvSpPr>
          <p:nvPr>
            <p:ph type="ctrTitle"/>
          </p:nvPr>
        </p:nvSpPr>
        <p:spPr>
          <a:xfrm>
            <a:off x="2553511" y="1059910"/>
            <a:ext cx="6235430" cy="1790700"/>
          </a:xfrm>
        </p:spPr>
        <p:txBody>
          <a:bodyPr>
            <a:normAutofit/>
          </a:bodyPr>
          <a:lstStyle/>
          <a:p>
            <a:r>
              <a:rPr lang="en-US" sz="495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El </a:t>
            </a:r>
            <a:r>
              <a:rPr lang="en-US" sz="4950" b="1" i="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Anciano</a:t>
            </a:r>
            <a:r>
              <a:rPr lang="en-US" sz="495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de </a:t>
            </a:r>
            <a:r>
              <a:rPr lang="en-US" sz="4950" b="1" i="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Iglesia</a:t>
            </a:r>
            <a:r>
              <a:rPr lang="en-US" sz="495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Local y el </a:t>
            </a:r>
            <a:r>
              <a:rPr lang="en-US" sz="4950" b="1" i="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Pulpito</a:t>
            </a:r>
            <a:endParaRPr lang="en-US" sz="495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6181244E-FD44-4061-8044-B371B4065052}"/>
              </a:ext>
            </a:extLst>
          </p:cNvPr>
          <p:cNvSpPr>
            <a:spLocks noGrp="1"/>
          </p:cNvSpPr>
          <p:nvPr>
            <p:ph type="subTitle" idx="1"/>
          </p:nvPr>
        </p:nvSpPr>
        <p:spPr>
          <a:xfrm>
            <a:off x="6318116" y="5132557"/>
            <a:ext cx="2655650" cy="665534"/>
          </a:xfr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a:normAutofit lnSpcReduction="10000"/>
          </a:bodyPr>
          <a:lstStyle/>
          <a:p>
            <a:r>
              <a:rPr lang="en-US" b="1" i="1" dirty="0"/>
              <a:t>Mario Thorp</a:t>
            </a:r>
          </a:p>
          <a:p>
            <a:r>
              <a:rPr lang="en-US" b="1" i="1" dirty="0"/>
              <a:t>New Jersey Conference</a:t>
            </a:r>
          </a:p>
        </p:txBody>
      </p:sp>
    </p:spTree>
    <p:extLst>
      <p:ext uri="{BB962C8B-B14F-4D97-AF65-F5344CB8AC3E}">
        <p14:creationId xmlns:p14="http://schemas.microsoft.com/office/powerpoint/2010/main" val="8432799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8732C-ED0B-467A-A911-44610114349F}"/>
              </a:ext>
            </a:extLst>
          </p:cNvPr>
          <p:cNvSpPr>
            <a:spLocks noGrp="1"/>
          </p:cNvSpPr>
          <p:nvPr>
            <p:ph type="title"/>
          </p:nvPr>
        </p:nvSpPr>
        <p:spPr>
          <a:xfrm>
            <a:off x="7943850" y="1131094"/>
            <a:ext cx="571500" cy="994172"/>
          </a:xfrm>
        </p:spPr>
        <p:txBody>
          <a:bodyPr/>
          <a:lstStyle/>
          <a:p>
            <a:endParaRPr lang="en-US" dirty="0"/>
          </a:p>
        </p:txBody>
      </p:sp>
      <p:sp>
        <p:nvSpPr>
          <p:cNvPr id="3" name="Content Placeholder 2">
            <a:extLst>
              <a:ext uri="{FF2B5EF4-FFF2-40B4-BE49-F238E27FC236}">
                <a16:creationId xmlns:a16="http://schemas.microsoft.com/office/drawing/2014/main" id="{EE652221-71AF-4D77-A5A4-6C4495398DBB}"/>
              </a:ext>
            </a:extLst>
          </p:cNvPr>
          <p:cNvSpPr>
            <a:spLocks noGrp="1"/>
          </p:cNvSpPr>
          <p:nvPr>
            <p:ph idx="1"/>
          </p:nvPr>
        </p:nvSpPr>
        <p:spPr>
          <a:xfrm>
            <a:off x="114300" y="260648"/>
            <a:ext cx="3910693" cy="6552727"/>
          </a:xfrm>
        </p:spPr>
        <p:txBody>
          <a:bodyPr>
            <a:normAutofit fontScale="85000" lnSpcReduction="20000"/>
          </a:bodyPr>
          <a:lstStyle/>
          <a:p>
            <a:pPr marL="342900" lvl="0" indent="-342900" defTabSz="914400">
              <a:lnSpc>
                <a:spcPct val="100000"/>
              </a:lnSpc>
              <a:spcBef>
                <a:spcPct val="20000"/>
              </a:spcBef>
            </a:pPr>
            <a:r>
              <a:rPr lang="es-CO" sz="3600" dirty="0">
                <a:solidFill>
                  <a:srgbClr val="1E3184"/>
                </a:solidFill>
                <a:latin typeface="Candara" pitchFamily="34" charset="0"/>
              </a:rPr>
              <a:t>Esté seguro que los términos que está usando, la gente los está </a:t>
            </a:r>
            <a:r>
              <a:rPr lang="es-CO" sz="3600" b="1" i="1" dirty="0">
                <a:solidFill>
                  <a:srgbClr val="1E3184"/>
                </a:solidFill>
                <a:latin typeface="Candara" pitchFamily="34" charset="0"/>
              </a:rPr>
              <a:t>entendiendo.</a:t>
            </a:r>
          </a:p>
          <a:p>
            <a:pPr marL="342900" lvl="0" indent="-342900" defTabSz="914400">
              <a:lnSpc>
                <a:spcPct val="100000"/>
              </a:lnSpc>
              <a:spcBef>
                <a:spcPct val="20000"/>
              </a:spcBef>
            </a:pPr>
            <a:r>
              <a:rPr lang="es-CO" sz="3600" dirty="0">
                <a:solidFill>
                  <a:srgbClr val="1E3184"/>
                </a:solidFill>
                <a:latin typeface="Candara" pitchFamily="34" charset="0"/>
              </a:rPr>
              <a:t>No invente frases </a:t>
            </a:r>
            <a:r>
              <a:rPr lang="es-CO" sz="3600" b="1" i="1" dirty="0">
                <a:solidFill>
                  <a:srgbClr val="1E3184"/>
                </a:solidFill>
                <a:latin typeface="Candara" pitchFamily="34" charset="0"/>
              </a:rPr>
              <a:t>extrañas que usted mismo no sabe que significan.</a:t>
            </a:r>
          </a:p>
          <a:p>
            <a:pPr marL="342900" lvl="0" indent="-342900" defTabSz="914400">
              <a:lnSpc>
                <a:spcPct val="100000"/>
              </a:lnSpc>
              <a:spcBef>
                <a:spcPct val="20000"/>
              </a:spcBef>
            </a:pPr>
            <a:r>
              <a:rPr lang="es-CO" sz="3600" dirty="0">
                <a:solidFill>
                  <a:srgbClr val="1E3184"/>
                </a:solidFill>
                <a:latin typeface="Candara" pitchFamily="34" charset="0"/>
              </a:rPr>
              <a:t>Tampoco </a:t>
            </a:r>
            <a:r>
              <a:rPr lang="es-CO" sz="3600" b="1" i="1" dirty="0">
                <a:solidFill>
                  <a:srgbClr val="1E3184"/>
                </a:solidFill>
                <a:latin typeface="Candara" pitchFamily="34" charset="0"/>
              </a:rPr>
              <a:t>confunda un lenguaje sencillo con un lenguaje cualquiera.</a:t>
            </a:r>
          </a:p>
          <a:p>
            <a:pPr marL="342900" lvl="0" indent="-342900" defTabSz="914400">
              <a:lnSpc>
                <a:spcPct val="100000"/>
              </a:lnSpc>
              <a:spcBef>
                <a:spcPct val="20000"/>
              </a:spcBef>
            </a:pPr>
            <a:r>
              <a:rPr lang="es-CO" sz="3600" dirty="0">
                <a:solidFill>
                  <a:srgbClr val="1E3184"/>
                </a:solidFill>
                <a:latin typeface="Candara" pitchFamily="34" charset="0"/>
              </a:rPr>
              <a:t>Aprenda de Jesús como el mejor p</a:t>
            </a:r>
            <a:r>
              <a:rPr lang="es-CO" sz="3600" b="1" i="1" dirty="0">
                <a:solidFill>
                  <a:srgbClr val="1E3184"/>
                </a:solidFill>
                <a:latin typeface="Candara" pitchFamily="34" charset="0"/>
              </a:rPr>
              <a:t>redicador de todos los tiempos.</a:t>
            </a:r>
            <a:endParaRPr lang="es-CO" sz="3600" dirty="0">
              <a:solidFill>
                <a:srgbClr val="1E3184"/>
              </a:solidFill>
              <a:latin typeface="Candara" pitchFamily="34" charset="0"/>
            </a:endParaRPr>
          </a:p>
          <a:p>
            <a:endParaRPr lang="en-US" dirty="0"/>
          </a:p>
        </p:txBody>
      </p:sp>
      <p:pic>
        <p:nvPicPr>
          <p:cNvPr id="4" name="Picture 3">
            <a:extLst>
              <a:ext uri="{FF2B5EF4-FFF2-40B4-BE49-F238E27FC236}">
                <a16:creationId xmlns:a16="http://schemas.microsoft.com/office/drawing/2014/main" id="{47CB3D51-39E1-4A37-9878-A85F09CEC95B}"/>
              </a:ext>
            </a:extLst>
          </p:cNvPr>
          <p:cNvPicPr>
            <a:picLocks noChangeAspect="1"/>
          </p:cNvPicPr>
          <p:nvPr/>
        </p:nvPicPr>
        <p:blipFill>
          <a:blip r:embed="rId2"/>
          <a:stretch>
            <a:fillRect/>
          </a:stretch>
        </p:blipFill>
        <p:spPr>
          <a:xfrm>
            <a:off x="4024993" y="-387424"/>
            <a:ext cx="5620295" cy="7344816"/>
          </a:xfrm>
          <a:prstGeom prst="rect">
            <a:avLst/>
          </a:prstGeom>
        </p:spPr>
      </p:pic>
    </p:spTree>
    <p:extLst>
      <p:ext uri="{BB962C8B-B14F-4D97-AF65-F5344CB8AC3E}">
        <p14:creationId xmlns:p14="http://schemas.microsoft.com/office/powerpoint/2010/main" val="1160774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FA8439E-B0C2-4662-BF23-9AF95768C0C9}"/>
              </a:ext>
            </a:extLst>
          </p:cNvPr>
          <p:cNvPicPr>
            <a:picLocks noChangeAspect="1"/>
          </p:cNvPicPr>
          <p:nvPr/>
        </p:nvPicPr>
        <p:blipFill rotWithShape="1">
          <a:blip r:embed="rId2"/>
          <a:srcRect t="3223"/>
          <a:stretch/>
        </p:blipFill>
        <p:spPr>
          <a:xfrm>
            <a:off x="4400550" y="857257"/>
            <a:ext cx="4743451" cy="5143493"/>
          </a:xfrm>
          <a:prstGeom prst="rect">
            <a:avLst/>
          </a:prstGeom>
        </p:spPr>
      </p:pic>
      <p:pic>
        <p:nvPicPr>
          <p:cNvPr id="9" name="Picture 8">
            <a:extLst>
              <a:ext uri="{FF2B5EF4-FFF2-40B4-BE49-F238E27FC236}">
                <a16:creationId xmlns:a16="http://schemas.microsoft.com/office/drawing/2014/main" id="{19AE98B8-B73A-4724-B639-017087F923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a:off x="0" y="857250"/>
            <a:ext cx="9144000" cy="5143500"/>
          </a:xfrm>
          <a:prstGeom prst="rect">
            <a:avLst/>
          </a:prstGeom>
        </p:spPr>
      </p:pic>
      <p:sp>
        <p:nvSpPr>
          <p:cNvPr id="2" name="Title 1">
            <a:extLst>
              <a:ext uri="{FF2B5EF4-FFF2-40B4-BE49-F238E27FC236}">
                <a16:creationId xmlns:a16="http://schemas.microsoft.com/office/drawing/2014/main" id="{8F02C367-C294-4F57-B46C-F1DBC53E1978}"/>
              </a:ext>
            </a:extLst>
          </p:cNvPr>
          <p:cNvSpPr>
            <a:spLocks noGrp="1"/>
          </p:cNvSpPr>
          <p:nvPr>
            <p:ph type="title"/>
          </p:nvPr>
        </p:nvSpPr>
        <p:spPr>
          <a:xfrm>
            <a:off x="428626" y="5303520"/>
            <a:ext cx="3651884" cy="528658"/>
          </a:xfrm>
        </p:spPr>
        <p:txBody>
          <a:bodyPr>
            <a:normAutofit fontScale="90000"/>
          </a:bodyPr>
          <a:lstStyle/>
          <a:p>
            <a:endParaRPr lang="en-US" dirty="0">
              <a:solidFill>
                <a:srgbClr val="000000"/>
              </a:solidFill>
            </a:endParaRPr>
          </a:p>
        </p:txBody>
      </p:sp>
      <p:sp>
        <p:nvSpPr>
          <p:cNvPr id="3" name="Content Placeholder 2">
            <a:extLst>
              <a:ext uri="{FF2B5EF4-FFF2-40B4-BE49-F238E27FC236}">
                <a16:creationId xmlns:a16="http://schemas.microsoft.com/office/drawing/2014/main" id="{6038756D-D402-46AE-9967-6367365AF58E}"/>
              </a:ext>
            </a:extLst>
          </p:cNvPr>
          <p:cNvSpPr>
            <a:spLocks noGrp="1"/>
          </p:cNvSpPr>
          <p:nvPr>
            <p:ph idx="1"/>
          </p:nvPr>
        </p:nvSpPr>
        <p:spPr>
          <a:xfrm>
            <a:off x="105728" y="260648"/>
            <a:ext cx="4343399" cy="6048672"/>
          </a:xfrm>
        </p:spPr>
        <p:txBody>
          <a:bodyPr anchor="b">
            <a:normAutofit fontScale="92500"/>
          </a:bodyPr>
          <a:lstStyle/>
          <a:p>
            <a:pPr marL="342900" lvl="0" indent="-342900" defTabSz="914400">
              <a:lnSpc>
                <a:spcPct val="100000"/>
              </a:lnSpc>
              <a:spcBef>
                <a:spcPct val="20000"/>
              </a:spcBef>
            </a:pPr>
            <a:r>
              <a:rPr lang="es-CO" sz="4000" b="1" i="1" dirty="0">
                <a:solidFill>
                  <a:srgbClr val="1E3184"/>
                </a:solidFill>
                <a:latin typeface="Candara" pitchFamily="34" charset="0"/>
              </a:rPr>
              <a:t>“Ancianos y jóvenes, ignorantes y sabios, todos podían comprender el pleno significado de sus palabras”. Consejo para los Maestros página 227</a:t>
            </a:r>
            <a:endParaRPr lang="es-CO" sz="4000" b="1" dirty="0">
              <a:solidFill>
                <a:srgbClr val="1E3184"/>
              </a:solidFill>
              <a:latin typeface="Candara" pitchFamily="34" charset="0"/>
            </a:endParaRPr>
          </a:p>
        </p:txBody>
      </p:sp>
    </p:spTree>
    <p:extLst>
      <p:ext uri="{BB962C8B-B14F-4D97-AF65-F5344CB8AC3E}">
        <p14:creationId xmlns:p14="http://schemas.microsoft.com/office/powerpoint/2010/main" val="35280835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A7BE7EC-049F-43CA-A336-E8882F0530F0}"/>
              </a:ext>
            </a:extLst>
          </p:cNvPr>
          <p:cNvPicPr>
            <a:picLocks noChangeAspect="1"/>
          </p:cNvPicPr>
          <p:nvPr/>
        </p:nvPicPr>
        <p:blipFill rotWithShape="1">
          <a:blip r:embed="rId2"/>
          <a:srcRect l="11198" r="6493"/>
          <a:stretch/>
        </p:blipFill>
        <p:spPr>
          <a:xfrm>
            <a:off x="4400550" y="857257"/>
            <a:ext cx="4743451" cy="5143493"/>
          </a:xfrm>
          <a:prstGeom prst="rect">
            <a:avLst/>
          </a:prstGeom>
        </p:spPr>
      </p:pic>
      <p:pic>
        <p:nvPicPr>
          <p:cNvPr id="9" name="Picture 8">
            <a:extLst>
              <a:ext uri="{FF2B5EF4-FFF2-40B4-BE49-F238E27FC236}">
                <a16:creationId xmlns:a16="http://schemas.microsoft.com/office/drawing/2014/main" id="{19AE98B8-B73A-4724-B639-017087F923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a:off x="0" y="857250"/>
            <a:ext cx="9144000" cy="5143500"/>
          </a:xfrm>
          <a:prstGeom prst="rect">
            <a:avLst/>
          </a:prstGeom>
        </p:spPr>
      </p:pic>
      <p:sp>
        <p:nvSpPr>
          <p:cNvPr id="2" name="Title 1">
            <a:extLst>
              <a:ext uri="{FF2B5EF4-FFF2-40B4-BE49-F238E27FC236}">
                <a16:creationId xmlns:a16="http://schemas.microsoft.com/office/drawing/2014/main" id="{E2E0570B-5C21-46BF-8C86-4A45F40E4527}"/>
              </a:ext>
            </a:extLst>
          </p:cNvPr>
          <p:cNvSpPr>
            <a:spLocks noGrp="1"/>
          </p:cNvSpPr>
          <p:nvPr>
            <p:ph type="title"/>
          </p:nvPr>
        </p:nvSpPr>
        <p:spPr>
          <a:xfrm>
            <a:off x="374334" y="5524196"/>
            <a:ext cx="3651884" cy="307982"/>
          </a:xfrm>
        </p:spPr>
        <p:txBody>
          <a:bodyPr>
            <a:normAutofit fontScale="90000"/>
          </a:bodyPr>
          <a:lstStyle/>
          <a:p>
            <a:endParaRPr lang="en-US" dirty="0">
              <a:solidFill>
                <a:srgbClr val="000000"/>
              </a:solidFill>
            </a:endParaRPr>
          </a:p>
        </p:txBody>
      </p:sp>
      <p:sp>
        <p:nvSpPr>
          <p:cNvPr id="3" name="Content Placeholder 2">
            <a:extLst>
              <a:ext uri="{FF2B5EF4-FFF2-40B4-BE49-F238E27FC236}">
                <a16:creationId xmlns:a16="http://schemas.microsoft.com/office/drawing/2014/main" id="{F29F1397-4BC1-4EBE-BB6D-4E08A9705D64}"/>
              </a:ext>
            </a:extLst>
          </p:cNvPr>
          <p:cNvSpPr>
            <a:spLocks noGrp="1"/>
          </p:cNvSpPr>
          <p:nvPr>
            <p:ph idx="1"/>
          </p:nvPr>
        </p:nvSpPr>
        <p:spPr>
          <a:xfrm>
            <a:off x="34291" y="476672"/>
            <a:ext cx="4609717" cy="5832647"/>
          </a:xfrm>
        </p:spPr>
        <p:txBody>
          <a:bodyPr anchor="b">
            <a:normAutofit lnSpcReduction="10000"/>
          </a:bodyPr>
          <a:lstStyle/>
          <a:p>
            <a:pPr marL="342900" lvl="0" indent="-342900" defTabSz="914400">
              <a:lnSpc>
                <a:spcPct val="100000"/>
              </a:lnSpc>
              <a:spcBef>
                <a:spcPct val="20000"/>
              </a:spcBef>
            </a:pPr>
            <a:r>
              <a:rPr lang="es-CO" sz="3200" b="1" i="1" dirty="0">
                <a:solidFill>
                  <a:srgbClr val="1E3184"/>
                </a:solidFill>
                <a:latin typeface="Candara" pitchFamily="34" charset="0"/>
              </a:rPr>
              <a:t>“…y el común del pueblo le oía gustosamente, porque podía comprender sus palabras. NO USABA PALABRAS ALTISONANTES, para cuya comprensión habría sido necesario consultar un diccionario”. Consejo para los Maestros, página 228.</a:t>
            </a:r>
            <a:endParaRPr lang="es-CO" sz="3200" b="1" dirty="0">
              <a:solidFill>
                <a:srgbClr val="1E3184"/>
              </a:solidFill>
              <a:latin typeface="Candara" pitchFamily="34" charset="0"/>
            </a:endParaRPr>
          </a:p>
        </p:txBody>
      </p:sp>
    </p:spTree>
    <p:extLst>
      <p:ext uri="{BB962C8B-B14F-4D97-AF65-F5344CB8AC3E}">
        <p14:creationId xmlns:p14="http://schemas.microsoft.com/office/powerpoint/2010/main" val="13663329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924944"/>
            <a:ext cx="8229600" cy="1143000"/>
          </a:xfrm>
        </p:spPr>
        <p:txBody>
          <a:bodyPr>
            <a:noAutofit/>
            <a:scene3d>
              <a:camera prst="orthographicFront"/>
              <a:lightRig rig="flat" dir="t"/>
            </a:scene3d>
            <a:sp3d extrusionH="57150" contourW="25400">
              <a:bevelT w="38100" h="38100"/>
              <a:contourClr>
                <a:schemeClr val="bg1"/>
              </a:contourClr>
            </a:sp3d>
          </a:bodyPr>
          <a:lstStyle/>
          <a:p>
            <a:pPr marL="1143000" indent="-1143000" algn="l">
              <a:buSzPct val="150000"/>
              <a:buFont typeface="+mj-lt"/>
              <a:buAutoNum type="romanUcPeriod" startAt="3"/>
            </a:pPr>
            <a:r>
              <a:rPr lang="es-CO" sz="6600" b="1" dirty="0">
                <a:solidFill>
                  <a:srgbClr val="8C0202"/>
                </a:solidFill>
                <a:effectLst>
                  <a:outerShdw blurRad="38100" dist="38100" dir="2700000" algn="tl">
                    <a:srgbClr val="000000">
                      <a:alpha val="43137"/>
                    </a:srgbClr>
                  </a:outerShdw>
                </a:effectLst>
                <a:latin typeface="Candara" pitchFamily="34" charset="0"/>
              </a:rPr>
              <a:t>Tenga cuidado con el tono de su voz</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8FFBB-9479-46A8-A689-E375F2B8E047}"/>
              </a:ext>
            </a:extLst>
          </p:cNvPr>
          <p:cNvSpPr>
            <a:spLocks noGrp="1"/>
          </p:cNvSpPr>
          <p:nvPr>
            <p:ph type="title"/>
          </p:nvPr>
        </p:nvSpPr>
        <p:spPr>
          <a:xfrm>
            <a:off x="1681843" y="1416844"/>
            <a:ext cx="938893" cy="994172"/>
          </a:xfrm>
        </p:spPr>
        <p:txBody>
          <a:bodyPr/>
          <a:lstStyle/>
          <a:p>
            <a:endParaRPr lang="en-US" dirty="0"/>
          </a:p>
        </p:txBody>
      </p:sp>
      <p:sp>
        <p:nvSpPr>
          <p:cNvPr id="3" name="Content Placeholder 2">
            <a:extLst>
              <a:ext uri="{FF2B5EF4-FFF2-40B4-BE49-F238E27FC236}">
                <a16:creationId xmlns:a16="http://schemas.microsoft.com/office/drawing/2014/main" id="{482CFA27-B4CB-4A8C-9D30-115D81615894}"/>
              </a:ext>
            </a:extLst>
          </p:cNvPr>
          <p:cNvSpPr>
            <a:spLocks noGrp="1"/>
          </p:cNvSpPr>
          <p:nvPr>
            <p:ph idx="1"/>
          </p:nvPr>
        </p:nvSpPr>
        <p:spPr>
          <a:xfrm>
            <a:off x="4082755" y="692696"/>
            <a:ext cx="4988992" cy="5760639"/>
          </a:xfrm>
        </p:spPr>
        <p:txBody>
          <a:bodyPr>
            <a:normAutofit lnSpcReduction="10000"/>
          </a:bodyPr>
          <a:lstStyle/>
          <a:p>
            <a:pPr marL="342900" lvl="0" indent="-342900" defTabSz="914400">
              <a:lnSpc>
                <a:spcPct val="100000"/>
              </a:lnSpc>
              <a:spcBef>
                <a:spcPct val="20000"/>
              </a:spcBef>
            </a:pPr>
            <a:r>
              <a:rPr lang="es-CO" sz="3600" dirty="0">
                <a:solidFill>
                  <a:srgbClr val="1E3184"/>
                </a:solidFill>
                <a:latin typeface="Candara" pitchFamily="34" charset="0"/>
              </a:rPr>
              <a:t>No se acostumbre a usar un tono demasiado </a:t>
            </a:r>
            <a:r>
              <a:rPr lang="es-CO" sz="3600" b="1" i="1" dirty="0">
                <a:solidFill>
                  <a:srgbClr val="1E3184"/>
                </a:solidFill>
                <a:latin typeface="Candara" pitchFamily="34" charset="0"/>
              </a:rPr>
              <a:t>apagado que a la gente le cueste escuchar </a:t>
            </a:r>
            <a:r>
              <a:rPr lang="es-CO" sz="3600" dirty="0">
                <a:solidFill>
                  <a:srgbClr val="1E3184"/>
                </a:solidFill>
                <a:latin typeface="Candara" pitchFamily="34" charset="0"/>
              </a:rPr>
              <a:t>y llegue a la </a:t>
            </a:r>
            <a:r>
              <a:rPr lang="es-CO" sz="3600" b="1" i="1" dirty="0">
                <a:solidFill>
                  <a:srgbClr val="1E3184"/>
                </a:solidFill>
                <a:latin typeface="Candara" pitchFamily="34" charset="0"/>
              </a:rPr>
              <a:t>monotonía.</a:t>
            </a:r>
          </a:p>
          <a:p>
            <a:pPr marL="342900" lvl="0" indent="-342900" defTabSz="914400">
              <a:lnSpc>
                <a:spcPct val="100000"/>
              </a:lnSpc>
              <a:spcBef>
                <a:spcPct val="20000"/>
              </a:spcBef>
            </a:pPr>
            <a:r>
              <a:rPr lang="es-CO" sz="3600" dirty="0">
                <a:solidFill>
                  <a:srgbClr val="1E3184"/>
                </a:solidFill>
                <a:latin typeface="Candara" pitchFamily="34" charset="0"/>
              </a:rPr>
              <a:t>No se acostumbre a </a:t>
            </a:r>
            <a:r>
              <a:rPr lang="es-CO" sz="3600" b="1" i="1" dirty="0">
                <a:solidFill>
                  <a:srgbClr val="1E3184"/>
                </a:solidFill>
                <a:latin typeface="Candara" pitchFamily="34" charset="0"/>
              </a:rPr>
              <a:t>gritar de tal manera que la gente le cueste concentrarse y escucharlo</a:t>
            </a:r>
            <a:r>
              <a:rPr lang="es-CO" sz="3200" b="1" i="1" dirty="0">
                <a:solidFill>
                  <a:srgbClr val="1E3184"/>
                </a:solidFill>
                <a:latin typeface="Candara" pitchFamily="34" charset="0"/>
              </a:rPr>
              <a:t>.</a:t>
            </a:r>
            <a:r>
              <a:rPr lang="en-US" sz="2400" b="1" i="1" dirty="0">
                <a:latin typeface="Times New Roman" panose="02020603050405020304" pitchFamily="18" charset="0"/>
                <a:cs typeface="Times New Roman" panose="02020603050405020304" pitchFamily="18" charset="0"/>
              </a:rPr>
              <a:t>.</a:t>
            </a:r>
          </a:p>
        </p:txBody>
      </p:sp>
      <p:pic>
        <p:nvPicPr>
          <p:cNvPr id="5" name="Picture 4">
            <a:extLst>
              <a:ext uri="{FF2B5EF4-FFF2-40B4-BE49-F238E27FC236}">
                <a16:creationId xmlns:a16="http://schemas.microsoft.com/office/drawing/2014/main" id="{CAE41B12-C135-4268-B29C-445D58BAEB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496" y="404664"/>
            <a:ext cx="4343447" cy="6048671"/>
          </a:xfrm>
          <a:prstGeom prst="rect">
            <a:avLst/>
          </a:prstGeom>
        </p:spPr>
      </p:pic>
    </p:spTree>
    <p:extLst>
      <p:ext uri="{BB962C8B-B14F-4D97-AF65-F5344CB8AC3E}">
        <p14:creationId xmlns:p14="http://schemas.microsoft.com/office/powerpoint/2010/main" val="1351069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268760"/>
            <a:ext cx="7427168" cy="4929411"/>
          </a:xfrm>
        </p:spPr>
        <p:txBody>
          <a:bodyPr>
            <a:noAutofit/>
          </a:bodyPr>
          <a:lstStyle/>
          <a:p>
            <a:r>
              <a:rPr lang="es-CO" sz="3600" dirty="0">
                <a:solidFill>
                  <a:srgbClr val="1E3184"/>
                </a:solidFill>
                <a:latin typeface="Candara" pitchFamily="34" charset="0"/>
              </a:rPr>
              <a:t>Permita que el </a:t>
            </a:r>
            <a:r>
              <a:rPr lang="es-CO" sz="3600" b="1" i="1" dirty="0">
                <a:solidFill>
                  <a:srgbClr val="1E3184"/>
                </a:solidFill>
                <a:latin typeface="Candara" pitchFamily="34" charset="0"/>
              </a:rPr>
              <a:t>tono de la voz refleje la clase de mensaje que está compartiendo.</a:t>
            </a:r>
          </a:p>
          <a:p>
            <a:r>
              <a:rPr lang="es-CO" sz="3600" dirty="0">
                <a:solidFill>
                  <a:srgbClr val="1E3184"/>
                </a:solidFill>
                <a:latin typeface="Candara" pitchFamily="34" charset="0"/>
              </a:rPr>
              <a:t>No olvide que la mejor </a:t>
            </a:r>
            <a:r>
              <a:rPr lang="es-CO" sz="3600" b="1" i="1" dirty="0">
                <a:solidFill>
                  <a:srgbClr val="1E3184"/>
                </a:solidFill>
                <a:latin typeface="Candara" pitchFamily="34" charset="0"/>
              </a:rPr>
              <a:t>fórmula es variar el tono de la voz frecuentemente.</a:t>
            </a:r>
          </a:p>
          <a:p>
            <a:r>
              <a:rPr lang="es-CO" sz="3600" dirty="0">
                <a:solidFill>
                  <a:srgbClr val="1E3184"/>
                </a:solidFill>
                <a:latin typeface="Candara" pitchFamily="34" charset="0"/>
              </a:rPr>
              <a:t>No hable tan </a:t>
            </a:r>
            <a:r>
              <a:rPr lang="es-CO" sz="3600" b="1" i="1" dirty="0">
                <a:solidFill>
                  <a:srgbClr val="1E3184"/>
                </a:solidFill>
                <a:latin typeface="Candara" pitchFamily="34" charset="0"/>
              </a:rPr>
              <a:t>rápido que a las personas les cueste seguirlo y entenderlo.</a:t>
            </a:r>
            <a:endParaRPr lang="es-CO" sz="3600" dirty="0">
              <a:solidFill>
                <a:srgbClr val="1E3184"/>
              </a:solidFill>
              <a:latin typeface="Candar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1052736"/>
            <a:ext cx="6995120" cy="5217443"/>
          </a:xfrm>
        </p:spPr>
        <p:txBody>
          <a:bodyPr>
            <a:noAutofit/>
          </a:bodyPr>
          <a:lstStyle/>
          <a:p>
            <a:r>
              <a:rPr lang="es-CO" dirty="0">
                <a:solidFill>
                  <a:srgbClr val="1E3184"/>
                </a:solidFill>
                <a:latin typeface="Candara" pitchFamily="34" charset="0"/>
              </a:rPr>
              <a:t>Trate de pronunciar bien las </a:t>
            </a:r>
            <a:r>
              <a:rPr lang="es-CO" b="1" i="1" dirty="0">
                <a:solidFill>
                  <a:srgbClr val="1E3184"/>
                </a:solidFill>
                <a:latin typeface="Candara" pitchFamily="34" charset="0"/>
              </a:rPr>
              <a:t>palabras de tal manera que las personas puedan entender </a:t>
            </a:r>
            <a:r>
              <a:rPr lang="es-CO" dirty="0">
                <a:solidFill>
                  <a:srgbClr val="1E3184"/>
                </a:solidFill>
                <a:latin typeface="Candara" pitchFamily="34" charset="0"/>
              </a:rPr>
              <a:t>con claridad todo lo que usted dice.</a:t>
            </a:r>
          </a:p>
          <a:p>
            <a:r>
              <a:rPr lang="es-CO" dirty="0">
                <a:solidFill>
                  <a:srgbClr val="1E3184"/>
                </a:solidFill>
                <a:latin typeface="Candara" pitchFamily="34" charset="0"/>
              </a:rPr>
              <a:t>No baje el </a:t>
            </a:r>
            <a:r>
              <a:rPr lang="es-CO" b="1" i="1" dirty="0">
                <a:solidFill>
                  <a:srgbClr val="1E3184"/>
                </a:solidFill>
                <a:latin typeface="Candara" pitchFamily="34" charset="0"/>
              </a:rPr>
              <a:t>volumen de su voz al finalizar las palabras de tal manera que las frases </a:t>
            </a:r>
            <a:r>
              <a:rPr lang="es-CO" dirty="0">
                <a:solidFill>
                  <a:srgbClr val="1E3184"/>
                </a:solidFill>
                <a:latin typeface="Candara" pitchFamily="34" charset="0"/>
              </a:rPr>
              <a:t>suenen </a:t>
            </a:r>
            <a:r>
              <a:rPr lang="es-CO" b="1" i="1" dirty="0">
                <a:solidFill>
                  <a:srgbClr val="1E3184"/>
                </a:solidFill>
                <a:latin typeface="Candara" pitchFamily="34" charset="0"/>
              </a:rPr>
              <a:t>cortadas.</a:t>
            </a:r>
          </a:p>
          <a:p>
            <a:r>
              <a:rPr lang="es-CO" dirty="0">
                <a:solidFill>
                  <a:srgbClr val="1E3184"/>
                </a:solidFill>
                <a:latin typeface="Candara" pitchFamily="34" charset="0"/>
              </a:rPr>
              <a:t>Permita que sus </a:t>
            </a:r>
            <a:r>
              <a:rPr lang="es-CO" b="1" i="1" dirty="0">
                <a:solidFill>
                  <a:srgbClr val="1E3184"/>
                </a:solidFill>
                <a:latin typeface="Candara" pitchFamily="34" charset="0"/>
              </a:rPr>
              <a:t>palabras y sus gestos estén en armonía.</a:t>
            </a:r>
            <a:endParaRPr lang="es-CO" dirty="0">
              <a:solidFill>
                <a:srgbClr val="1E3184"/>
              </a:solidFill>
              <a:latin typeface="Candar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412776"/>
            <a:ext cx="7139136" cy="4493096"/>
          </a:xfrm>
        </p:spPr>
        <p:txBody>
          <a:bodyPr>
            <a:normAutofit/>
          </a:bodyPr>
          <a:lstStyle/>
          <a:p>
            <a:r>
              <a:rPr lang="es-CO" sz="4000" i="1" dirty="0">
                <a:solidFill>
                  <a:srgbClr val="1E3184"/>
                </a:solidFill>
                <a:latin typeface="Candara" pitchFamily="34" charset="0"/>
              </a:rPr>
              <a:t>“La voz de Jesús era como música a los oídos de aquellos que habían estado acostumbrados a la prédica MONÓTONA Y SIN VIDA de los escribas y fariseos”.</a:t>
            </a:r>
            <a:r>
              <a:rPr lang="es-CO" i="1" dirty="0">
                <a:solidFill>
                  <a:srgbClr val="1E3184"/>
                </a:solidFill>
                <a:latin typeface="Candara" pitchFamily="34" charset="0"/>
              </a:rPr>
              <a:t> Consejos para los Maestros, página 227</a:t>
            </a:r>
            <a:endParaRPr lang="es-CO" dirty="0">
              <a:solidFill>
                <a:srgbClr val="1E3184"/>
              </a:solidFill>
              <a:latin typeface="Candara"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755576" y="1772816"/>
            <a:ext cx="6635080" cy="3845024"/>
          </a:xfrm>
        </p:spPr>
        <p:txBody>
          <a:bodyPr>
            <a:normAutofit/>
          </a:bodyPr>
          <a:lstStyle/>
          <a:p>
            <a:r>
              <a:rPr lang="es-CO" sz="4800" i="1" dirty="0">
                <a:solidFill>
                  <a:srgbClr val="1E3184"/>
                </a:solidFill>
                <a:latin typeface="Candara" pitchFamily="34" charset="0"/>
              </a:rPr>
              <a:t>“Muchos hablan rápidamente y en tono ALTO que no es natural”. </a:t>
            </a:r>
            <a:r>
              <a:rPr lang="es-CO" sz="4000" i="1" dirty="0">
                <a:solidFill>
                  <a:srgbClr val="1E3184"/>
                </a:solidFill>
                <a:latin typeface="Candara" pitchFamily="34" charset="0"/>
              </a:rPr>
              <a:t>Consejos para los Maestros, página 227</a:t>
            </a:r>
            <a:endParaRPr lang="es-CO" sz="4000" dirty="0">
              <a:solidFill>
                <a:srgbClr val="1E3184"/>
              </a:solidFill>
              <a:latin typeface="Candara"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t="-5000" r="-14000" b="-1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80148-2236-401C-94E0-A94F383DBB73}"/>
              </a:ext>
            </a:extLst>
          </p:cNvPr>
          <p:cNvSpPr>
            <a:spLocks noGrp="1"/>
          </p:cNvSpPr>
          <p:nvPr>
            <p:ph type="title"/>
          </p:nvPr>
        </p:nvSpPr>
        <p:spPr>
          <a:xfrm>
            <a:off x="7182853" y="1131094"/>
            <a:ext cx="1332497" cy="736809"/>
          </a:xfrm>
        </p:spPr>
        <p:txBody>
          <a:bodyPr>
            <a:normAutofit/>
          </a:bodyPr>
          <a:lstStyle/>
          <a:p>
            <a:endParaRPr lang="en-US" dirty="0"/>
          </a:p>
        </p:txBody>
      </p:sp>
      <p:sp>
        <p:nvSpPr>
          <p:cNvPr id="3" name="Content Placeholder 2">
            <a:extLst>
              <a:ext uri="{FF2B5EF4-FFF2-40B4-BE49-F238E27FC236}">
                <a16:creationId xmlns:a16="http://schemas.microsoft.com/office/drawing/2014/main" id="{4CC31DA7-655C-4AE7-A0EC-DB2122266E38}"/>
              </a:ext>
            </a:extLst>
          </p:cNvPr>
          <p:cNvSpPr>
            <a:spLocks noGrp="1"/>
          </p:cNvSpPr>
          <p:nvPr>
            <p:ph idx="1"/>
          </p:nvPr>
        </p:nvSpPr>
        <p:spPr>
          <a:xfrm>
            <a:off x="4957010" y="3323724"/>
            <a:ext cx="4235117" cy="2550695"/>
          </a:xfrm>
          <a:solidFill>
            <a:schemeClr val="dk1">
              <a:alpha val="84000"/>
            </a:schemeClr>
          </a:solidFill>
          <a:ln>
            <a:noFill/>
          </a:ln>
        </p:spPr>
        <p:style>
          <a:lnRef idx="0">
            <a:scrgbClr r="0" g="0" b="0"/>
          </a:lnRef>
          <a:fillRef idx="0">
            <a:scrgbClr r="0" g="0" b="0"/>
          </a:fillRef>
          <a:effectRef idx="0">
            <a:scrgbClr r="0" g="0" b="0"/>
          </a:effectRef>
          <a:fontRef idx="minor">
            <a:schemeClr val="lt1"/>
          </a:fontRef>
        </p:style>
        <p:txBody>
          <a:bodyPr>
            <a:normAutofit/>
          </a:bodyPr>
          <a:lstStyle/>
          <a:p>
            <a:r>
              <a:rPr lang="en-US" sz="3300" b="1" i="1" dirty="0">
                <a:solidFill>
                  <a:schemeClr val="bg1"/>
                </a:solidFill>
                <a:latin typeface="Times New Roman" panose="02020603050405020304" pitchFamily="18" charset="0"/>
                <a:cs typeface="Times New Roman" panose="02020603050405020304" pitchFamily="18" charset="0"/>
              </a:rPr>
              <a:t>No Abuse del </a:t>
            </a:r>
            <a:r>
              <a:rPr lang="en-US" sz="3300" b="1" i="1" dirty="0" err="1">
                <a:solidFill>
                  <a:schemeClr val="bg1"/>
                </a:solidFill>
                <a:latin typeface="Times New Roman" panose="02020603050405020304" pitchFamily="18" charset="0"/>
                <a:cs typeface="Times New Roman" panose="02020603050405020304" pitchFamily="18" charset="0"/>
              </a:rPr>
              <a:t>Pulpito</a:t>
            </a:r>
            <a:r>
              <a:rPr lang="en-US" sz="3300" b="1" i="1" dirty="0">
                <a:solidFill>
                  <a:schemeClr val="bg1"/>
                </a:solidFill>
                <a:latin typeface="Times New Roman" panose="02020603050405020304" pitchFamily="18" charset="0"/>
                <a:cs typeface="Times New Roman" panose="02020603050405020304" pitchFamily="18" charset="0"/>
              </a:rPr>
              <a:t>.</a:t>
            </a:r>
          </a:p>
          <a:p>
            <a:r>
              <a:rPr lang="en-US" sz="3300" b="1" i="1" dirty="0">
                <a:solidFill>
                  <a:schemeClr val="bg1"/>
                </a:solidFill>
                <a:latin typeface="Times New Roman" panose="02020603050405020304" pitchFamily="18" charset="0"/>
                <a:cs typeface="Times New Roman" panose="02020603050405020304" pitchFamily="18" charset="0"/>
              </a:rPr>
              <a:t>No abuse del </a:t>
            </a:r>
            <a:r>
              <a:rPr lang="en-US" sz="3300" b="1" i="1" dirty="0" err="1">
                <a:solidFill>
                  <a:schemeClr val="bg1"/>
                </a:solidFill>
                <a:latin typeface="Times New Roman" panose="02020603050405020304" pitchFamily="18" charset="0"/>
                <a:cs typeface="Times New Roman" panose="02020603050405020304" pitchFamily="18" charset="0"/>
              </a:rPr>
              <a:t>tiempo</a:t>
            </a:r>
            <a:endParaRPr lang="en-US" sz="3300" b="1" i="1" dirty="0">
              <a:solidFill>
                <a:schemeClr val="bg1"/>
              </a:solidFill>
              <a:latin typeface="Times New Roman" panose="02020603050405020304" pitchFamily="18" charset="0"/>
              <a:cs typeface="Times New Roman" panose="02020603050405020304" pitchFamily="18" charset="0"/>
            </a:endParaRPr>
          </a:p>
          <a:p>
            <a:r>
              <a:rPr lang="en-US" sz="3300" b="1" i="1" dirty="0">
                <a:solidFill>
                  <a:schemeClr val="bg1"/>
                </a:solidFill>
                <a:latin typeface="Times New Roman" panose="02020603050405020304" pitchFamily="18" charset="0"/>
                <a:cs typeface="Times New Roman" panose="02020603050405020304" pitchFamily="18" charset="0"/>
              </a:rPr>
              <a:t>No abuse … </a:t>
            </a:r>
          </a:p>
        </p:txBody>
      </p:sp>
    </p:spTree>
    <p:extLst>
      <p:ext uri="{BB962C8B-B14F-4D97-AF65-F5344CB8AC3E}">
        <p14:creationId xmlns:p14="http://schemas.microsoft.com/office/powerpoint/2010/main" val="1338866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1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AB558-CA04-4AE5-A2AB-8F05B5A4B0BC}"/>
              </a:ext>
            </a:extLst>
          </p:cNvPr>
          <p:cNvSpPr>
            <a:spLocks noGrp="1"/>
          </p:cNvSpPr>
          <p:nvPr>
            <p:ph type="title"/>
          </p:nvPr>
        </p:nvSpPr>
        <p:spPr/>
        <p:txBody>
          <a:bodyPr/>
          <a:lstStyle/>
          <a:p>
            <a:endParaRPr lang="en-US"/>
          </a:p>
        </p:txBody>
      </p:sp>
      <p:sp>
        <p:nvSpPr>
          <p:cNvPr id="4" name="Content Placeholder 3">
            <a:extLst>
              <a:ext uri="{FF2B5EF4-FFF2-40B4-BE49-F238E27FC236}">
                <a16:creationId xmlns:a16="http://schemas.microsoft.com/office/drawing/2014/main" id="{E96B8E37-C201-4773-85B8-0F6B14136394}"/>
              </a:ext>
            </a:extLst>
          </p:cNvPr>
          <p:cNvSpPr>
            <a:spLocks noGrp="1"/>
          </p:cNvSpPr>
          <p:nvPr>
            <p:ph sz="half" idx="2"/>
          </p:nvPr>
        </p:nvSpPr>
        <p:spPr/>
        <p:txBody>
          <a:bodyPr/>
          <a:lstStyle/>
          <a:p>
            <a:endParaRPr lang="en-US"/>
          </a:p>
        </p:txBody>
      </p:sp>
      <p:sp>
        <p:nvSpPr>
          <p:cNvPr id="5" name="Content Placeholder 4">
            <a:extLst>
              <a:ext uri="{FF2B5EF4-FFF2-40B4-BE49-F238E27FC236}">
                <a16:creationId xmlns:a16="http://schemas.microsoft.com/office/drawing/2014/main" id="{4AE3CE3B-D7F1-4738-8272-117065C33F6D}"/>
              </a:ext>
            </a:extLst>
          </p:cNvPr>
          <p:cNvSpPr>
            <a:spLocks noGrp="1"/>
          </p:cNvSpPr>
          <p:nvPr>
            <p:ph sz="half" idx="1"/>
          </p:nvPr>
        </p:nvSpPr>
        <p:spPr/>
        <p:txBody>
          <a:bodyPr/>
          <a:lstStyle/>
          <a:p>
            <a:endParaRPr lang="en-US"/>
          </a:p>
        </p:txBody>
      </p:sp>
    </p:spTree>
    <p:extLst>
      <p:ext uri="{BB962C8B-B14F-4D97-AF65-F5344CB8AC3E}">
        <p14:creationId xmlns:p14="http://schemas.microsoft.com/office/powerpoint/2010/main" val="1547913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1772816"/>
            <a:ext cx="7992888" cy="1800200"/>
          </a:xfrm>
        </p:spPr>
        <p:txBody>
          <a:bodyPr>
            <a:noAutofit/>
            <a:scene3d>
              <a:camera prst="orthographicFront"/>
              <a:lightRig rig="flat" dir="t"/>
            </a:scene3d>
            <a:sp3d extrusionH="57150" contourW="25400">
              <a:bevelT w="38100" h="38100"/>
              <a:contourClr>
                <a:schemeClr val="bg1"/>
              </a:contourClr>
            </a:sp3d>
          </a:bodyPr>
          <a:lstStyle/>
          <a:p>
            <a:pPr marL="1143000" indent="-1143000" algn="l">
              <a:buSzPct val="150000"/>
            </a:pPr>
            <a:r>
              <a:rPr lang="es-CO" sz="7200" b="1" dirty="0">
                <a:solidFill>
                  <a:srgbClr val="8C0202"/>
                </a:solidFill>
                <a:effectLst>
                  <a:outerShdw blurRad="38100" dist="38100" dir="2700000" algn="tl">
                    <a:srgbClr val="000000">
                      <a:alpha val="43137"/>
                    </a:srgbClr>
                  </a:outerShdw>
                </a:effectLst>
                <a:latin typeface="Candara" pitchFamily="34" charset="0"/>
              </a:rPr>
              <a:t>IV- No se torne monótono y repetitivo</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1196752"/>
            <a:ext cx="7715200" cy="4752528"/>
          </a:xfrm>
        </p:spPr>
        <p:txBody>
          <a:bodyPr>
            <a:noAutofit/>
          </a:bodyPr>
          <a:lstStyle/>
          <a:p>
            <a:r>
              <a:rPr lang="es-CO" sz="3600" dirty="0">
                <a:solidFill>
                  <a:srgbClr val="1E3184"/>
                </a:solidFill>
                <a:latin typeface="Candara" pitchFamily="34" charset="0"/>
              </a:rPr>
              <a:t>Viva el mensaje que está </a:t>
            </a:r>
            <a:r>
              <a:rPr lang="es-CO" sz="3600" b="1" i="1" dirty="0">
                <a:solidFill>
                  <a:srgbClr val="1E3184"/>
                </a:solidFill>
                <a:latin typeface="Candara" pitchFamily="34" charset="0"/>
              </a:rPr>
              <a:t>predicando y haga que la gente lo viva con usted.</a:t>
            </a:r>
          </a:p>
          <a:p>
            <a:r>
              <a:rPr lang="es-CO" sz="3600" dirty="0">
                <a:solidFill>
                  <a:srgbClr val="1E3184"/>
                </a:solidFill>
                <a:latin typeface="Candara" pitchFamily="34" charset="0"/>
              </a:rPr>
              <a:t>Logre lo anterior pero sin caer en las exageraciones, sin llegar a </a:t>
            </a:r>
            <a:r>
              <a:rPr lang="es-CO" sz="3600" b="1" i="1" dirty="0">
                <a:solidFill>
                  <a:srgbClr val="1E3184"/>
                </a:solidFill>
                <a:latin typeface="Candara" pitchFamily="34" charset="0"/>
              </a:rPr>
              <a:t>extremos.</a:t>
            </a:r>
          </a:p>
          <a:p>
            <a:r>
              <a:rPr lang="es-CO" sz="3600" dirty="0">
                <a:solidFill>
                  <a:srgbClr val="1E3184"/>
                </a:solidFill>
                <a:latin typeface="Candara" pitchFamily="34" charset="0"/>
              </a:rPr>
              <a:t>Evite que la predicación se convierta en un </a:t>
            </a:r>
            <a:r>
              <a:rPr lang="es-CO" sz="3600" b="1" i="1" dirty="0">
                <a:solidFill>
                  <a:srgbClr val="1E3184"/>
                </a:solidFill>
                <a:latin typeface="Candara" pitchFamily="34" charset="0"/>
              </a:rPr>
              <a:t>espectáculo, en un show, lleno de ademanes, </a:t>
            </a:r>
            <a:r>
              <a:rPr lang="es-CO" sz="3600" dirty="0">
                <a:solidFill>
                  <a:srgbClr val="1E3184"/>
                </a:solidFill>
                <a:latin typeface="Candara" pitchFamily="34" charset="0"/>
              </a:rPr>
              <a:t>gestos y movimientos bruscos y exagerados.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A632827-961F-4516-9399-93861906870B}"/>
              </a:ext>
            </a:extLst>
          </p:cNvPr>
          <p:cNvPicPr>
            <a:picLocks noChangeAspect="1"/>
          </p:cNvPicPr>
          <p:nvPr/>
        </p:nvPicPr>
        <p:blipFill rotWithShape="1">
          <a:blip r:embed="rId2"/>
          <a:srcRect r="2" b="22743"/>
          <a:stretch/>
        </p:blipFill>
        <p:spPr>
          <a:xfrm>
            <a:off x="4616701" y="857250"/>
            <a:ext cx="4527299" cy="5143500"/>
          </a:xfrm>
          <a:prstGeom prst="rect">
            <a:avLst/>
          </a:prstGeom>
        </p:spPr>
      </p:pic>
      <p:pic>
        <p:nvPicPr>
          <p:cNvPr id="9" name="Picture 8">
            <a:extLst>
              <a:ext uri="{FF2B5EF4-FFF2-40B4-BE49-F238E27FC236}">
                <a16:creationId xmlns:a16="http://schemas.microsoft.com/office/drawing/2014/main" id="{19AE98B8-B73A-4724-B639-017087F923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a:off x="0" y="857250"/>
            <a:ext cx="9144000" cy="5143500"/>
          </a:xfrm>
          <a:prstGeom prst="rect">
            <a:avLst/>
          </a:prstGeom>
        </p:spPr>
      </p:pic>
      <p:sp>
        <p:nvSpPr>
          <p:cNvPr id="2" name="Title 1">
            <a:extLst>
              <a:ext uri="{FF2B5EF4-FFF2-40B4-BE49-F238E27FC236}">
                <a16:creationId xmlns:a16="http://schemas.microsoft.com/office/drawing/2014/main" id="{B941301B-68AB-4D56-BE8F-E885D5C88697}"/>
              </a:ext>
            </a:extLst>
          </p:cNvPr>
          <p:cNvSpPr>
            <a:spLocks noGrp="1"/>
          </p:cNvSpPr>
          <p:nvPr>
            <p:ph type="title"/>
          </p:nvPr>
        </p:nvSpPr>
        <p:spPr>
          <a:xfrm>
            <a:off x="628651" y="5474970"/>
            <a:ext cx="3651884" cy="345778"/>
          </a:xfrm>
        </p:spPr>
        <p:txBody>
          <a:bodyPr>
            <a:normAutofit fontScale="90000"/>
          </a:bodyPr>
          <a:lstStyle/>
          <a:p>
            <a:endParaRPr lang="en-US" dirty="0">
              <a:solidFill>
                <a:srgbClr val="000000"/>
              </a:solidFill>
            </a:endParaRPr>
          </a:p>
        </p:txBody>
      </p:sp>
      <p:sp>
        <p:nvSpPr>
          <p:cNvPr id="3" name="Content Placeholder 2">
            <a:extLst>
              <a:ext uri="{FF2B5EF4-FFF2-40B4-BE49-F238E27FC236}">
                <a16:creationId xmlns:a16="http://schemas.microsoft.com/office/drawing/2014/main" id="{D4BD0CB5-8B01-4478-B5F2-F6B0193D5F1A}"/>
              </a:ext>
            </a:extLst>
          </p:cNvPr>
          <p:cNvSpPr>
            <a:spLocks noGrp="1"/>
          </p:cNvSpPr>
          <p:nvPr>
            <p:ph idx="1"/>
          </p:nvPr>
        </p:nvSpPr>
        <p:spPr>
          <a:xfrm>
            <a:off x="22349" y="0"/>
            <a:ext cx="4594351" cy="6381328"/>
          </a:xfrm>
        </p:spPr>
        <p:txBody>
          <a:bodyPr anchor="b">
            <a:normAutofit/>
          </a:bodyPr>
          <a:lstStyle/>
          <a:p>
            <a:r>
              <a:rPr lang="en-US" sz="2400" b="1" i="1" u="sng" dirty="0">
                <a:solidFill>
                  <a:srgbClr val="000000"/>
                </a:solidFill>
                <a:latin typeface="Times New Roman" panose="02020603050405020304" pitchFamily="18" charset="0"/>
                <a:cs typeface="Times New Roman" panose="02020603050405020304" pitchFamily="18" charset="0"/>
              </a:rPr>
              <a:t>My identity </a:t>
            </a:r>
            <a:r>
              <a:rPr lang="en-US" sz="2400" b="1" i="1" dirty="0">
                <a:solidFill>
                  <a:srgbClr val="000000"/>
                </a:solidFill>
                <a:latin typeface="Times New Roman" panose="02020603050405020304" pitchFamily="18" charset="0"/>
                <a:cs typeface="Times New Roman" panose="02020603050405020304" pitchFamily="18" charset="0"/>
              </a:rPr>
              <a:t>is not rooted in what my job title may be, because a job can change. </a:t>
            </a:r>
            <a:r>
              <a:rPr lang="en-US" sz="2400" b="1" i="1" u="sng" dirty="0">
                <a:solidFill>
                  <a:srgbClr val="000000"/>
                </a:solidFill>
                <a:latin typeface="Times New Roman" panose="02020603050405020304" pitchFamily="18" charset="0"/>
                <a:cs typeface="Times New Roman" panose="02020603050405020304" pitchFamily="18" charset="0"/>
              </a:rPr>
              <a:t>My identity is rooted in who I am in Christ</a:t>
            </a:r>
            <a:r>
              <a:rPr lang="en-US" sz="2400" b="1" i="1" dirty="0">
                <a:solidFill>
                  <a:srgbClr val="000000"/>
                </a:solidFill>
                <a:latin typeface="Times New Roman" panose="02020603050405020304" pitchFamily="18" charset="0"/>
                <a:cs typeface="Times New Roman" panose="02020603050405020304" pitchFamily="18" charset="0"/>
              </a:rPr>
              <a:t>. And I see myself as the apostle Paul puts it in 1 Corinthians 4:1, as a </a:t>
            </a:r>
            <a:r>
              <a:rPr lang="en-US" sz="2400" b="1" i="1" u="sng" dirty="0">
                <a:solidFill>
                  <a:srgbClr val="000000"/>
                </a:solidFill>
                <a:latin typeface="Times New Roman" panose="02020603050405020304" pitchFamily="18" charset="0"/>
                <a:cs typeface="Times New Roman" panose="02020603050405020304" pitchFamily="18" charset="0"/>
              </a:rPr>
              <a:t>servant of Christ </a:t>
            </a:r>
            <a:r>
              <a:rPr lang="en-US" sz="2400" b="1" i="1" dirty="0">
                <a:solidFill>
                  <a:srgbClr val="000000"/>
                </a:solidFill>
                <a:latin typeface="Times New Roman" panose="02020603050405020304" pitchFamily="18" charset="0"/>
                <a:cs typeface="Times New Roman" panose="02020603050405020304" pitchFamily="18" charset="0"/>
              </a:rPr>
              <a:t>and a steward of His mysteries. So I think that whether I'm in the Senate, the Navy Chaplaincy, or in a congregational setting, it really doesn't matter. I believe that He requires, as Paul says, </a:t>
            </a:r>
            <a:r>
              <a:rPr lang="en-US" sz="2400" b="1" i="1" u="sng"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that servants and stewards be found faithful</a:t>
            </a:r>
            <a:r>
              <a:rPr lang="en-US" sz="2400" b="1" i="1" dirty="0">
                <a:solidFill>
                  <a:srgbClr val="000000"/>
                </a:solidFill>
                <a:latin typeface="Times New Roman" panose="02020603050405020304" pitchFamily="18" charset="0"/>
                <a:cs typeface="Times New Roman" panose="02020603050405020304" pitchFamily="18" charset="0"/>
              </a:rPr>
              <a:t>.“ Barry Black</a:t>
            </a:r>
          </a:p>
        </p:txBody>
      </p:sp>
    </p:spTree>
    <p:extLst>
      <p:ext uri="{BB962C8B-B14F-4D97-AF65-F5344CB8AC3E}">
        <p14:creationId xmlns:p14="http://schemas.microsoft.com/office/powerpoint/2010/main" val="28178546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124744"/>
            <a:ext cx="7067128" cy="5217443"/>
          </a:xfrm>
        </p:spPr>
        <p:txBody>
          <a:bodyPr>
            <a:normAutofit/>
          </a:bodyPr>
          <a:lstStyle/>
          <a:p>
            <a:r>
              <a:rPr lang="es-CO" sz="3600" dirty="0">
                <a:solidFill>
                  <a:srgbClr val="1E3184"/>
                </a:solidFill>
                <a:latin typeface="Candara" pitchFamily="34" charset="0"/>
              </a:rPr>
              <a:t>No se torne </a:t>
            </a:r>
            <a:r>
              <a:rPr lang="es-CO" sz="3600" b="1" i="1" dirty="0">
                <a:solidFill>
                  <a:srgbClr val="1E3184"/>
                </a:solidFill>
                <a:latin typeface="Candara" pitchFamily="34" charset="0"/>
              </a:rPr>
              <a:t>repetitivo, dando la impresión, de que ya no tiene más que decir y está </a:t>
            </a:r>
            <a:r>
              <a:rPr lang="es-CO" sz="3600" dirty="0">
                <a:solidFill>
                  <a:srgbClr val="1E3184"/>
                </a:solidFill>
                <a:latin typeface="Candara" pitchFamily="34" charset="0"/>
              </a:rPr>
              <a:t>girando en torno a la misma idea ya expuesta.</a:t>
            </a:r>
          </a:p>
          <a:p>
            <a:r>
              <a:rPr lang="es-CO" sz="3600" dirty="0">
                <a:solidFill>
                  <a:srgbClr val="1E3184"/>
                </a:solidFill>
                <a:latin typeface="Candara" pitchFamily="34" charset="0"/>
              </a:rPr>
              <a:t>No abuse de los oyentes siendo muy extenso de tal manera que se pierda la esencia del mensaje. Recuerde que hay ancianos y niños en el </a:t>
            </a:r>
            <a:r>
              <a:rPr lang="es-CO" sz="3600" b="1" i="1" dirty="0">
                <a:solidFill>
                  <a:srgbClr val="1E3184"/>
                </a:solidFill>
                <a:latin typeface="Candara" pitchFamily="34" charset="0"/>
              </a:rPr>
              <a:t>auditorio.</a:t>
            </a:r>
            <a:endParaRPr lang="es-CO" sz="3600" dirty="0">
              <a:solidFill>
                <a:srgbClr val="1E3184"/>
              </a:solidFill>
              <a:latin typeface="Candar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980728"/>
            <a:ext cx="7787208" cy="4968552"/>
          </a:xfrm>
        </p:spPr>
        <p:txBody>
          <a:bodyPr>
            <a:noAutofit/>
          </a:bodyPr>
          <a:lstStyle/>
          <a:p>
            <a:r>
              <a:rPr lang="es-CO" sz="3600" dirty="0">
                <a:solidFill>
                  <a:srgbClr val="1E3184"/>
                </a:solidFill>
                <a:latin typeface="Candara" pitchFamily="34" charset="0"/>
              </a:rPr>
              <a:t>Mantenga siempre la </a:t>
            </a:r>
            <a:r>
              <a:rPr lang="es-CO" sz="3600" b="1" i="1" dirty="0">
                <a:solidFill>
                  <a:srgbClr val="1E3184"/>
                </a:solidFill>
                <a:latin typeface="Candara" pitchFamily="34" charset="0"/>
              </a:rPr>
              <a:t>postura de un hombre que está siendo usado por Dios.</a:t>
            </a:r>
          </a:p>
          <a:p>
            <a:r>
              <a:rPr lang="es-CO" sz="3600" dirty="0">
                <a:solidFill>
                  <a:srgbClr val="1E3184"/>
                </a:solidFill>
                <a:latin typeface="Candara" pitchFamily="34" charset="0"/>
              </a:rPr>
              <a:t>Trate de que las personas recuerden el mensaje más que al </a:t>
            </a:r>
            <a:r>
              <a:rPr lang="es-CO" sz="3600" b="1" i="1" dirty="0">
                <a:solidFill>
                  <a:srgbClr val="1E3184"/>
                </a:solidFill>
                <a:latin typeface="Candara" pitchFamily="34" charset="0"/>
              </a:rPr>
              <a:t>mensajero.</a:t>
            </a:r>
          </a:p>
          <a:p>
            <a:r>
              <a:rPr lang="es-CO" sz="3600" dirty="0">
                <a:solidFill>
                  <a:srgbClr val="1E3184"/>
                </a:solidFill>
                <a:latin typeface="Candara" pitchFamily="34" charset="0"/>
              </a:rPr>
              <a:t>Sepa usar correctamente sus </a:t>
            </a:r>
            <a:r>
              <a:rPr lang="es-CO" sz="3600" b="1" i="1" dirty="0">
                <a:solidFill>
                  <a:srgbClr val="1E3184"/>
                </a:solidFill>
                <a:latin typeface="Candara" pitchFamily="34" charset="0"/>
              </a:rPr>
              <a:t>manos.</a:t>
            </a:r>
          </a:p>
          <a:p>
            <a:r>
              <a:rPr lang="es-CO" sz="3600" dirty="0">
                <a:solidFill>
                  <a:srgbClr val="1E3184"/>
                </a:solidFill>
                <a:latin typeface="Candara" pitchFamily="34" charset="0"/>
              </a:rPr>
              <a:t>Ojo con las muletillas ya que pueden afectar la comprensión del </a:t>
            </a:r>
            <a:r>
              <a:rPr lang="es-CO" sz="3600" b="1" i="1" dirty="0">
                <a:solidFill>
                  <a:srgbClr val="1E3184"/>
                </a:solidFill>
                <a:latin typeface="Candara" pitchFamily="34" charset="0"/>
              </a:rPr>
              <a:t>mensaje</a:t>
            </a:r>
            <a:endParaRPr lang="es-CO" sz="3600" dirty="0">
              <a:solidFill>
                <a:srgbClr val="1E3184"/>
              </a:solidFill>
              <a:latin typeface="Candar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1484784"/>
            <a:ext cx="7139136" cy="4608512"/>
          </a:xfrm>
        </p:spPr>
        <p:txBody>
          <a:bodyPr>
            <a:normAutofit/>
          </a:bodyPr>
          <a:lstStyle/>
          <a:p>
            <a:r>
              <a:rPr lang="es-CO" sz="4000" dirty="0">
                <a:solidFill>
                  <a:srgbClr val="1E3184"/>
                </a:solidFill>
                <a:latin typeface="Candara" pitchFamily="34" charset="0"/>
              </a:rPr>
              <a:t>En lo posible no dé la </a:t>
            </a:r>
            <a:r>
              <a:rPr lang="es-CO" sz="4000" b="1" i="1" dirty="0">
                <a:solidFill>
                  <a:srgbClr val="1E3184"/>
                </a:solidFill>
                <a:latin typeface="Candara" pitchFamily="34" charset="0"/>
              </a:rPr>
              <a:t>espalda a la congregación.</a:t>
            </a:r>
          </a:p>
          <a:p>
            <a:r>
              <a:rPr lang="es-CO" sz="4000" dirty="0">
                <a:solidFill>
                  <a:srgbClr val="1E3184"/>
                </a:solidFill>
                <a:latin typeface="Candara" pitchFamily="34" charset="0"/>
              </a:rPr>
              <a:t>Si va a contar alguna historia, no forme un </a:t>
            </a:r>
            <a:r>
              <a:rPr lang="es-CO" sz="4000" b="1" i="1" dirty="0">
                <a:solidFill>
                  <a:srgbClr val="1E3184"/>
                </a:solidFill>
                <a:latin typeface="Candara" pitchFamily="34" charset="0"/>
              </a:rPr>
              <a:t>espectáculo en el púlpito de tal manera </a:t>
            </a:r>
            <a:r>
              <a:rPr lang="es-CO" sz="4000" dirty="0">
                <a:solidFill>
                  <a:srgbClr val="1E3184"/>
                </a:solidFill>
                <a:latin typeface="Candara" pitchFamily="34" charset="0"/>
              </a:rPr>
              <a:t>que la historia se convierta en un chiste.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1556792"/>
            <a:ext cx="7355160" cy="4536504"/>
          </a:xfrm>
        </p:spPr>
        <p:txBody>
          <a:bodyPr>
            <a:normAutofit/>
          </a:bodyPr>
          <a:lstStyle/>
          <a:p>
            <a:r>
              <a:rPr lang="es-CO" sz="3600" i="1" dirty="0">
                <a:solidFill>
                  <a:srgbClr val="1E3184"/>
                </a:solidFill>
                <a:latin typeface="Candara" pitchFamily="34" charset="0"/>
              </a:rPr>
              <a:t>“El que trabaja para Dios debe hacer esfuerzos fervientes para llegar a ser representante de Cristo, descartando todos los ADEMANES inconvenientes y el lenguaje tosco. Debe esforzarse por usar un lenguaje correcto”.</a:t>
            </a:r>
            <a:r>
              <a:rPr lang="es-CO" i="1" dirty="0">
                <a:solidFill>
                  <a:srgbClr val="1E3184"/>
                </a:solidFill>
                <a:latin typeface="Candara" pitchFamily="34" charset="0"/>
              </a:rPr>
              <a:t> </a:t>
            </a:r>
            <a:r>
              <a:rPr lang="es-CO" i="1" dirty="0">
                <a:solidFill>
                  <a:srgbClr val="C00000"/>
                </a:solidFill>
                <a:latin typeface="Candara" pitchFamily="34" charset="0"/>
              </a:rPr>
              <a:t>Consejos para los Maestros, página 226</a:t>
            </a:r>
            <a:endParaRPr lang="es-CO" dirty="0">
              <a:solidFill>
                <a:srgbClr val="C00000"/>
              </a:solidFill>
              <a:latin typeface="Candara"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11560" y="1916832"/>
            <a:ext cx="6563072" cy="4137323"/>
          </a:xfrm>
        </p:spPr>
        <p:txBody>
          <a:bodyPr>
            <a:noAutofit/>
          </a:bodyPr>
          <a:lstStyle/>
          <a:p>
            <a:r>
              <a:rPr lang="es-CO" sz="3600" dirty="0">
                <a:solidFill>
                  <a:srgbClr val="1E3184"/>
                </a:solidFill>
                <a:latin typeface="Candara" pitchFamily="34" charset="0"/>
              </a:rPr>
              <a:t>Preocúpese por </a:t>
            </a:r>
            <a:r>
              <a:rPr lang="es-CO" sz="3600" b="1" i="1" dirty="0">
                <a:solidFill>
                  <a:srgbClr val="1E3184"/>
                </a:solidFill>
                <a:latin typeface="Candara" pitchFamily="34" charset="0"/>
              </a:rPr>
              <a:t>pronunciar bien las palabras.</a:t>
            </a:r>
          </a:p>
          <a:p>
            <a:r>
              <a:rPr lang="es-CO" sz="3600" dirty="0">
                <a:solidFill>
                  <a:srgbClr val="1E3184"/>
                </a:solidFill>
                <a:latin typeface="Candara" pitchFamily="34" charset="0"/>
              </a:rPr>
              <a:t>Una frase mal pronunciada no solo desdice de usted como </a:t>
            </a:r>
            <a:r>
              <a:rPr lang="es-CO" sz="3600" b="1" i="1" dirty="0">
                <a:solidFill>
                  <a:srgbClr val="1E3184"/>
                </a:solidFill>
                <a:latin typeface="Candara" pitchFamily="34" charset="0"/>
              </a:rPr>
              <a:t>predicador, sino que </a:t>
            </a:r>
            <a:r>
              <a:rPr lang="es-CO" sz="3600" dirty="0">
                <a:solidFill>
                  <a:srgbClr val="1E3184"/>
                </a:solidFill>
                <a:latin typeface="Candara" pitchFamily="34" charset="0"/>
              </a:rPr>
              <a:t>causará la desconcentración de los oyentes.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D9C0C-DE02-440A-AED8-A14F087945A3}"/>
              </a:ext>
            </a:extLst>
          </p:cNvPr>
          <p:cNvSpPr>
            <a:spLocks noGrp="1"/>
          </p:cNvSpPr>
          <p:nvPr>
            <p:ph type="title"/>
          </p:nvPr>
        </p:nvSpPr>
        <p:spPr>
          <a:xfrm>
            <a:off x="486697" y="1329200"/>
            <a:ext cx="2738600" cy="1257452"/>
          </a:xfrm>
        </p:spPr>
        <p:txBody>
          <a:bodyPr>
            <a:normAutofit/>
          </a:bodyPr>
          <a:lstStyle/>
          <a:p>
            <a:endParaRPr lang="en-US"/>
          </a:p>
        </p:txBody>
      </p:sp>
      <p:sp>
        <p:nvSpPr>
          <p:cNvPr id="3" name="Content Placeholder 2">
            <a:extLst>
              <a:ext uri="{FF2B5EF4-FFF2-40B4-BE49-F238E27FC236}">
                <a16:creationId xmlns:a16="http://schemas.microsoft.com/office/drawing/2014/main" id="{0A01D88F-54F8-4B08-9475-0C6E9DB71B30}"/>
              </a:ext>
            </a:extLst>
          </p:cNvPr>
          <p:cNvSpPr>
            <a:spLocks noGrp="1"/>
          </p:cNvSpPr>
          <p:nvPr>
            <p:ph idx="1"/>
          </p:nvPr>
        </p:nvSpPr>
        <p:spPr>
          <a:xfrm>
            <a:off x="486698" y="2686051"/>
            <a:ext cx="2738600" cy="2839064"/>
          </a:xfrm>
        </p:spPr>
        <p:txBody>
          <a:bodyPr>
            <a:normAutofit/>
          </a:bodyPr>
          <a:lstStyle/>
          <a:p>
            <a:endParaRPr lang="en-US" sz="1350"/>
          </a:p>
        </p:txBody>
      </p:sp>
      <p:pic>
        <p:nvPicPr>
          <p:cNvPr id="4" name="Picture 3">
            <a:extLst>
              <a:ext uri="{FF2B5EF4-FFF2-40B4-BE49-F238E27FC236}">
                <a16:creationId xmlns:a16="http://schemas.microsoft.com/office/drawing/2014/main" id="{1D31862B-DFD5-494B-8D3A-2441B55A1A71}"/>
              </a:ext>
            </a:extLst>
          </p:cNvPr>
          <p:cNvPicPr>
            <a:picLocks noChangeAspect="1"/>
          </p:cNvPicPr>
          <p:nvPr/>
        </p:nvPicPr>
        <p:blipFill rotWithShape="1">
          <a:blip r:embed="rId2"/>
          <a:srcRect t="20455" r="-1" b="13261"/>
          <a:stretch/>
        </p:blipFill>
        <p:spPr>
          <a:xfrm>
            <a:off x="0" y="0"/>
            <a:ext cx="9144000" cy="6857999"/>
          </a:xfrm>
          <a:prstGeom prst="rect">
            <a:avLst/>
          </a:prstGeom>
          <a:effectLst/>
        </p:spPr>
      </p:pic>
    </p:spTree>
    <p:extLst>
      <p:ext uri="{BB962C8B-B14F-4D97-AF65-F5344CB8AC3E}">
        <p14:creationId xmlns:p14="http://schemas.microsoft.com/office/powerpoint/2010/main" val="1444448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11560" y="2060848"/>
            <a:ext cx="7067128" cy="4065315"/>
          </a:xfrm>
        </p:spPr>
        <p:txBody>
          <a:bodyPr>
            <a:noAutofit/>
          </a:bodyPr>
          <a:lstStyle/>
          <a:p>
            <a:r>
              <a:rPr lang="es-CO" sz="3600" dirty="0">
                <a:solidFill>
                  <a:srgbClr val="1E3184"/>
                </a:solidFill>
                <a:latin typeface="Candara" pitchFamily="34" charset="0"/>
              </a:rPr>
              <a:t>Si tenemos algunas falencias en esta área, debemos pedirle a Dios que nos ayude y </a:t>
            </a:r>
            <a:r>
              <a:rPr lang="es-CO" sz="3600" b="1" i="1" dirty="0">
                <a:solidFill>
                  <a:srgbClr val="1E3184"/>
                </a:solidFill>
                <a:latin typeface="Candara" pitchFamily="34" charset="0"/>
              </a:rPr>
              <a:t>esforzarnos en mejorar.</a:t>
            </a:r>
          </a:p>
          <a:p>
            <a:r>
              <a:rPr lang="es-CO" sz="3600" dirty="0">
                <a:solidFill>
                  <a:srgbClr val="1E3184"/>
                </a:solidFill>
                <a:latin typeface="Candara" pitchFamily="34" charset="0"/>
              </a:rPr>
              <a:t>Debemos </a:t>
            </a:r>
            <a:r>
              <a:rPr lang="es-CO" sz="3600" b="1" i="1" dirty="0">
                <a:solidFill>
                  <a:srgbClr val="1E3184"/>
                </a:solidFill>
                <a:latin typeface="Candara" pitchFamily="34" charset="0"/>
              </a:rPr>
              <a:t>leer bastante para corregir algunos problemas en esta área.</a:t>
            </a:r>
            <a:endParaRPr lang="es-CO" sz="3600" dirty="0">
              <a:solidFill>
                <a:srgbClr val="1E3184"/>
              </a:solidFill>
              <a:latin typeface="Candar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32E46-FA73-4494-9ADE-731F26E9D6B8}"/>
              </a:ext>
            </a:extLst>
          </p:cNvPr>
          <p:cNvSpPr>
            <a:spLocks noGrp="1"/>
          </p:cNvSpPr>
          <p:nvPr>
            <p:ph type="title"/>
          </p:nvPr>
        </p:nvSpPr>
        <p:spPr/>
        <p:txBody>
          <a:bodyPr/>
          <a:lstStyle/>
          <a:p>
            <a:r>
              <a:rPr lang="en-US" dirty="0"/>
              <a:t>Manual IASD </a:t>
            </a:r>
            <a:r>
              <a:rPr lang="en-US" dirty="0" err="1"/>
              <a:t>pg</a:t>
            </a:r>
            <a:r>
              <a:rPr lang="en-US" dirty="0"/>
              <a:t> 39</a:t>
            </a:r>
          </a:p>
        </p:txBody>
      </p:sp>
      <p:sp>
        <p:nvSpPr>
          <p:cNvPr id="3" name="Content Placeholder 2">
            <a:extLst>
              <a:ext uri="{FF2B5EF4-FFF2-40B4-BE49-F238E27FC236}">
                <a16:creationId xmlns:a16="http://schemas.microsoft.com/office/drawing/2014/main" id="{86BCB1DE-D874-4C1C-8D43-E70E1DDC61F9}"/>
              </a:ext>
            </a:extLst>
          </p:cNvPr>
          <p:cNvSpPr>
            <a:spLocks noGrp="1"/>
          </p:cNvSpPr>
          <p:nvPr>
            <p:ph idx="1"/>
          </p:nvPr>
        </p:nvSpPr>
        <p:spPr>
          <a:xfrm>
            <a:off x="179512" y="1166018"/>
            <a:ext cx="8363272" cy="4525963"/>
          </a:xfrm>
        </p:spPr>
        <p:txBody>
          <a:bodyPr/>
          <a:lstStyle/>
          <a:p>
            <a:r>
              <a:rPr lang="es-ES" b="1" i="1" dirty="0"/>
              <a:t>No se puede </a:t>
            </a:r>
            <a:r>
              <a:rPr lang="es-ES" sz="3600" b="1" i="1" u="sng" dirty="0"/>
              <a:t>permitir que nadie hable ante ninguna de nuestras congregaciones a no ser que haya sido invitado por la iglesia en armonía con las directrices de la asociación</a:t>
            </a:r>
            <a:r>
              <a:rPr lang="es-ES" b="1" i="1" dirty="0"/>
              <a:t>. Se acepta, sin embargo, que a veces puede resultar apropiado que funcionarios del gobierno o dirigentes cívicos dirijan la palabra a nuestras congregaciones; pero los que no hayan sido autorizados no tendrán acceso al púlpito </a:t>
            </a:r>
            <a:r>
              <a:rPr lang="es-ES" dirty="0"/>
              <a:t>(ver pp. 118, 119).</a:t>
            </a:r>
            <a:endParaRPr lang="en-US" dirty="0"/>
          </a:p>
        </p:txBody>
      </p:sp>
    </p:spTree>
    <p:extLst>
      <p:ext uri="{BB962C8B-B14F-4D97-AF65-F5344CB8AC3E}">
        <p14:creationId xmlns:p14="http://schemas.microsoft.com/office/powerpoint/2010/main" val="33149704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1700808"/>
            <a:ext cx="7067128" cy="4536504"/>
          </a:xfrm>
        </p:spPr>
        <p:txBody>
          <a:bodyPr>
            <a:normAutofit/>
          </a:bodyPr>
          <a:lstStyle/>
          <a:p>
            <a:r>
              <a:rPr lang="es-CO" i="1" dirty="0">
                <a:solidFill>
                  <a:srgbClr val="1E3184"/>
                </a:solidFill>
                <a:latin typeface="Candara" pitchFamily="34" charset="0"/>
              </a:rPr>
              <a:t>“Debemos ser cuidadosos en no pronunciar incorrectamente nuestras palabras. Hay una clase numerosa que manifiesta descuido en la manera de hablar. Cada día tienen que progresar. Las expresiones comunes y triviales deben reemplazarse por palabras correctas y puras”. Consejos para los Maestros, página 226</a:t>
            </a:r>
            <a:endParaRPr lang="es-CO" dirty="0">
              <a:solidFill>
                <a:srgbClr val="1E3184"/>
              </a:solidFill>
              <a:latin typeface="Candara"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1988840"/>
            <a:ext cx="8229600" cy="2880320"/>
          </a:xfrm>
          <a:scene3d>
            <a:camera prst="orthographicFront"/>
            <a:lightRig rig="flat" dir="t"/>
          </a:scene3d>
          <a:sp3d>
            <a:bevelT/>
          </a:sp3d>
        </p:spPr>
        <p:txBody>
          <a:bodyPr>
            <a:noAutofit/>
            <a:sp3d extrusionH="57150" contourW="25400">
              <a:bevelT w="38100" h="38100"/>
              <a:contourClr>
                <a:schemeClr val="bg1"/>
              </a:contourClr>
            </a:sp3d>
          </a:bodyPr>
          <a:lstStyle/>
          <a:p>
            <a:pPr marL="1371600" indent="-1371600" algn="l">
              <a:buSzPct val="150000"/>
              <a:buFont typeface="+mj-lt"/>
              <a:buAutoNum type="romanUcPeriod" startAt="5"/>
            </a:pPr>
            <a:r>
              <a:rPr lang="es-CO" sz="7200" b="1" dirty="0">
                <a:solidFill>
                  <a:srgbClr val="8C0202"/>
                </a:solidFill>
                <a:effectLst>
                  <a:outerShdw blurRad="38100" dist="38100" dir="2700000" algn="tl">
                    <a:srgbClr val="000000">
                      <a:alpha val="43137"/>
                    </a:srgbClr>
                  </a:outerShdw>
                </a:effectLst>
                <a:latin typeface="Candara" pitchFamily="34" charset="0"/>
              </a:rPr>
              <a:t>Divida correctamente    su tema</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1340768"/>
            <a:ext cx="7283152" cy="4896544"/>
          </a:xfrm>
        </p:spPr>
        <p:txBody>
          <a:bodyPr>
            <a:normAutofit/>
          </a:bodyPr>
          <a:lstStyle/>
          <a:p>
            <a:r>
              <a:rPr lang="es-CO" dirty="0">
                <a:solidFill>
                  <a:srgbClr val="1E3184"/>
                </a:solidFill>
                <a:latin typeface="Candara" pitchFamily="34" charset="0"/>
              </a:rPr>
              <a:t>No presente el tema como una sola </a:t>
            </a:r>
            <a:r>
              <a:rPr lang="es-CO" b="1" i="1" dirty="0">
                <a:solidFill>
                  <a:srgbClr val="1E3184"/>
                </a:solidFill>
                <a:latin typeface="Candara" pitchFamily="34" charset="0"/>
              </a:rPr>
              <a:t>pieza; esto dificulta el aprendizaje.</a:t>
            </a:r>
          </a:p>
          <a:p>
            <a:r>
              <a:rPr lang="es-CO" dirty="0">
                <a:solidFill>
                  <a:srgbClr val="1E3184"/>
                </a:solidFill>
                <a:latin typeface="Candara" pitchFamily="34" charset="0"/>
              </a:rPr>
              <a:t>Divida el tema en varios </a:t>
            </a:r>
            <a:r>
              <a:rPr lang="es-CO" b="1" i="1" dirty="0">
                <a:solidFill>
                  <a:srgbClr val="1E3184"/>
                </a:solidFill>
                <a:latin typeface="Candara" pitchFamily="34" charset="0"/>
              </a:rPr>
              <a:t>tópicos que permitan extraer las lecciones más importantes.</a:t>
            </a:r>
          </a:p>
          <a:p>
            <a:r>
              <a:rPr lang="es-CO" dirty="0">
                <a:solidFill>
                  <a:srgbClr val="1E3184"/>
                </a:solidFill>
                <a:latin typeface="Candara" pitchFamily="34" charset="0"/>
              </a:rPr>
              <a:t>Trate de hacer énfasis en cada una de las </a:t>
            </a:r>
            <a:r>
              <a:rPr lang="es-CO" b="1" i="1" dirty="0">
                <a:solidFill>
                  <a:srgbClr val="1E3184"/>
                </a:solidFill>
                <a:latin typeface="Candara" pitchFamily="34" charset="0"/>
              </a:rPr>
              <a:t>lecciones que usted quiere destacar.</a:t>
            </a:r>
          </a:p>
          <a:p>
            <a:r>
              <a:rPr lang="es-CO" dirty="0">
                <a:solidFill>
                  <a:srgbClr val="1E3184"/>
                </a:solidFill>
                <a:latin typeface="Candara" pitchFamily="34" charset="0"/>
              </a:rPr>
              <a:t>Al final del tema trate de destacar las lecciones más </a:t>
            </a:r>
            <a:r>
              <a:rPr lang="es-CO" b="1" i="1" dirty="0">
                <a:solidFill>
                  <a:srgbClr val="1E3184"/>
                </a:solidFill>
                <a:latin typeface="Candara" pitchFamily="34" charset="0"/>
              </a:rPr>
              <a:t>importantes.</a:t>
            </a:r>
            <a:endParaRPr lang="es-CO" dirty="0">
              <a:solidFill>
                <a:srgbClr val="1E3184"/>
              </a:solidFill>
              <a:latin typeface="Candar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556792"/>
            <a:ext cx="7643192" cy="4569371"/>
          </a:xfrm>
        </p:spPr>
        <p:txBody>
          <a:bodyPr>
            <a:noAutofit/>
          </a:bodyPr>
          <a:lstStyle/>
          <a:p>
            <a:r>
              <a:rPr lang="es-CO" sz="3600" dirty="0">
                <a:solidFill>
                  <a:srgbClr val="1E3184"/>
                </a:solidFill>
                <a:latin typeface="Candara" pitchFamily="34" charset="0"/>
              </a:rPr>
              <a:t>No </a:t>
            </a:r>
            <a:r>
              <a:rPr lang="es-CO" sz="3600" b="1" i="1" dirty="0">
                <a:solidFill>
                  <a:srgbClr val="1E3184"/>
                </a:solidFill>
                <a:latin typeface="Candara" pitchFamily="34" charset="0"/>
              </a:rPr>
              <a:t>exagere en el número de tópicos o de subdivisiones. Entre cuatro o cinco es </a:t>
            </a:r>
            <a:r>
              <a:rPr lang="es-CO" sz="3600" dirty="0">
                <a:solidFill>
                  <a:srgbClr val="1E3184"/>
                </a:solidFill>
                <a:latin typeface="Candara" pitchFamily="34" charset="0"/>
              </a:rPr>
              <a:t>suficiente</a:t>
            </a:r>
          </a:p>
          <a:p>
            <a:r>
              <a:rPr lang="es-CO" sz="3600" dirty="0">
                <a:solidFill>
                  <a:srgbClr val="1E3184"/>
                </a:solidFill>
                <a:latin typeface="Candara" pitchFamily="34" charset="0"/>
              </a:rPr>
              <a:t>Recuerde que un seminario es diferente a un sermón. En un seminario usted puede tener muchas más divisiones que en un sermón normal.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412776"/>
            <a:ext cx="7499176" cy="4641379"/>
          </a:xfrm>
        </p:spPr>
        <p:txBody>
          <a:bodyPr>
            <a:noAutofit/>
          </a:bodyPr>
          <a:lstStyle/>
          <a:p>
            <a:r>
              <a:rPr lang="es-CO" sz="4000" dirty="0">
                <a:solidFill>
                  <a:srgbClr val="1E3184"/>
                </a:solidFill>
                <a:latin typeface="Candara" pitchFamily="34" charset="0"/>
              </a:rPr>
              <a:t>La eficacia del tema no depende de la </a:t>
            </a:r>
            <a:r>
              <a:rPr lang="es-CO" sz="4000" b="1" i="1" dirty="0">
                <a:solidFill>
                  <a:srgbClr val="1E3184"/>
                </a:solidFill>
                <a:latin typeface="Candara" pitchFamily="34" charset="0"/>
              </a:rPr>
              <a:t>cantidad de material que usted exponga.</a:t>
            </a:r>
          </a:p>
          <a:p>
            <a:r>
              <a:rPr lang="es-CO" sz="4000" dirty="0">
                <a:solidFill>
                  <a:srgbClr val="1E3184"/>
                </a:solidFill>
                <a:latin typeface="Candara" pitchFamily="34" charset="0"/>
              </a:rPr>
              <a:t>Si se exagera en la cantidad de material expuesto, la gente terminará </a:t>
            </a:r>
            <a:r>
              <a:rPr lang="es-CO" sz="4000" b="1" i="1" dirty="0">
                <a:solidFill>
                  <a:srgbClr val="1E3184"/>
                </a:solidFill>
                <a:latin typeface="Candara" pitchFamily="34" charset="0"/>
              </a:rPr>
              <a:t>confundida y </a:t>
            </a:r>
            <a:r>
              <a:rPr lang="es-CO" sz="4000" dirty="0">
                <a:solidFill>
                  <a:srgbClr val="1E3184"/>
                </a:solidFill>
                <a:latin typeface="Candara" pitchFamily="34" charset="0"/>
              </a:rPr>
              <a:t>olvidando mucho de lo que se dijo.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492896"/>
            <a:ext cx="8280920" cy="2664296"/>
          </a:xfrm>
        </p:spPr>
        <p:txBody>
          <a:bodyPr>
            <a:noAutofit/>
            <a:scene3d>
              <a:camera prst="orthographicFront"/>
              <a:lightRig rig="flat" dir="t"/>
            </a:scene3d>
            <a:sp3d extrusionH="57150" contourW="25400">
              <a:bevelT w="38100" h="38100"/>
              <a:contourClr>
                <a:schemeClr val="bg1"/>
              </a:contourClr>
            </a:sp3d>
          </a:bodyPr>
          <a:lstStyle/>
          <a:p>
            <a:pPr marL="1143000" indent="-1143000" algn="l">
              <a:buSzPct val="150000"/>
              <a:buFont typeface="+mj-lt"/>
              <a:buAutoNum type="romanUcPeriod" startAt="6"/>
            </a:pPr>
            <a:r>
              <a:rPr lang="es-CO" sz="7200" b="1" dirty="0">
                <a:solidFill>
                  <a:srgbClr val="8C0202"/>
                </a:solidFill>
                <a:effectLst>
                  <a:outerShdw blurRad="38100" dist="38100" dir="2700000" algn="tl">
                    <a:srgbClr val="000000">
                      <a:alpha val="43137"/>
                    </a:srgbClr>
                  </a:outerShdw>
                </a:effectLst>
                <a:latin typeface="Candara" pitchFamily="34" charset="0"/>
              </a:rPr>
              <a:t>No se compare con otros predicadores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27584" y="1772816"/>
            <a:ext cx="6779096" cy="4209331"/>
          </a:xfrm>
        </p:spPr>
        <p:txBody>
          <a:bodyPr>
            <a:normAutofit/>
          </a:bodyPr>
          <a:lstStyle/>
          <a:p>
            <a:r>
              <a:rPr lang="es-CO" sz="3600" dirty="0">
                <a:solidFill>
                  <a:srgbClr val="1E3184"/>
                </a:solidFill>
                <a:latin typeface="Candara" pitchFamily="34" charset="0"/>
              </a:rPr>
              <a:t>Nosotros no predicamos para saber si somos </a:t>
            </a:r>
            <a:r>
              <a:rPr lang="es-CO" sz="3600" b="1" i="1" dirty="0">
                <a:solidFill>
                  <a:srgbClr val="1E3184"/>
                </a:solidFill>
                <a:latin typeface="Candara" pitchFamily="34" charset="0"/>
              </a:rPr>
              <a:t>mejores o peores que otros.</a:t>
            </a:r>
          </a:p>
          <a:p>
            <a:r>
              <a:rPr lang="es-CO" sz="3600" dirty="0">
                <a:solidFill>
                  <a:srgbClr val="1E3184"/>
                </a:solidFill>
                <a:latin typeface="Candara" pitchFamily="34" charset="0"/>
              </a:rPr>
              <a:t>El predicador no debe buscar la </a:t>
            </a:r>
            <a:r>
              <a:rPr lang="es-CO" sz="3600" b="1" i="1" dirty="0">
                <a:solidFill>
                  <a:srgbClr val="1E3184"/>
                </a:solidFill>
                <a:latin typeface="Candara" pitchFamily="34" charset="0"/>
              </a:rPr>
              <a:t>exaltación propia.</a:t>
            </a:r>
          </a:p>
          <a:p>
            <a:r>
              <a:rPr lang="es-CO" sz="3600" dirty="0">
                <a:solidFill>
                  <a:srgbClr val="1E3184"/>
                </a:solidFill>
                <a:latin typeface="Candara" pitchFamily="34" charset="0"/>
              </a:rPr>
              <a:t>No debe usar el púlpito para el </a:t>
            </a:r>
            <a:r>
              <a:rPr lang="es-CO" sz="3600" b="1" i="1" dirty="0">
                <a:solidFill>
                  <a:srgbClr val="1E3184"/>
                </a:solidFill>
                <a:latin typeface="Candara" pitchFamily="34" charset="0"/>
              </a:rPr>
              <a:t>lucimiento personal</a:t>
            </a:r>
            <a:endParaRPr lang="es-CO" sz="3600" dirty="0">
              <a:solidFill>
                <a:srgbClr val="1E3184"/>
              </a:solidFill>
              <a:latin typeface="Candar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340768"/>
            <a:ext cx="7211144" cy="4785395"/>
          </a:xfrm>
        </p:spPr>
        <p:txBody>
          <a:bodyPr>
            <a:noAutofit/>
          </a:bodyPr>
          <a:lstStyle/>
          <a:p>
            <a:r>
              <a:rPr lang="es-CO" sz="4000" dirty="0">
                <a:solidFill>
                  <a:srgbClr val="1E3184"/>
                </a:solidFill>
                <a:latin typeface="Candara" pitchFamily="34" charset="0"/>
              </a:rPr>
              <a:t>Tampoco debe usar la predicación para </a:t>
            </a:r>
            <a:r>
              <a:rPr lang="es-CO" sz="4000" b="1" i="1" dirty="0">
                <a:solidFill>
                  <a:srgbClr val="1E3184"/>
                </a:solidFill>
                <a:latin typeface="Candara" pitchFamily="34" charset="0"/>
              </a:rPr>
              <a:t>competir con los otros predicadores de la </a:t>
            </a:r>
            <a:r>
              <a:rPr lang="es-CO" sz="4000" dirty="0">
                <a:solidFill>
                  <a:srgbClr val="1E3184"/>
                </a:solidFill>
                <a:latin typeface="Candara" pitchFamily="34" charset="0"/>
              </a:rPr>
              <a:t>iglesia.</a:t>
            </a:r>
          </a:p>
          <a:p>
            <a:r>
              <a:rPr lang="es-CO" sz="4000" dirty="0">
                <a:solidFill>
                  <a:srgbClr val="1E3184"/>
                </a:solidFill>
                <a:latin typeface="Candara" pitchFamily="34" charset="0"/>
              </a:rPr>
              <a:t>Recuerde que es Dios quien reparte los </a:t>
            </a:r>
            <a:r>
              <a:rPr lang="es-CO" sz="4000" b="1" i="1" dirty="0">
                <a:solidFill>
                  <a:srgbClr val="1E3184"/>
                </a:solidFill>
                <a:latin typeface="Candara" pitchFamily="34" charset="0"/>
              </a:rPr>
              <a:t>dones y le da a cada uno según su voluntad</a:t>
            </a:r>
            <a:endParaRPr lang="es-CO" sz="4000" dirty="0">
              <a:solidFill>
                <a:srgbClr val="1E3184"/>
              </a:solidFill>
              <a:latin typeface="Candar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556792"/>
            <a:ext cx="7499176" cy="4569371"/>
          </a:xfrm>
        </p:spPr>
        <p:txBody>
          <a:bodyPr>
            <a:normAutofit lnSpcReduction="10000"/>
          </a:bodyPr>
          <a:lstStyle/>
          <a:p>
            <a:r>
              <a:rPr lang="es-CO" sz="3600" dirty="0">
                <a:solidFill>
                  <a:srgbClr val="1E3184"/>
                </a:solidFill>
                <a:latin typeface="Candara" pitchFamily="34" charset="0"/>
              </a:rPr>
              <a:t>Lo que usted debe buscar es que la Presencia de Dios le acompañe en el </a:t>
            </a:r>
            <a:r>
              <a:rPr lang="es-CO" sz="3600" b="1" i="1" dirty="0">
                <a:solidFill>
                  <a:srgbClr val="1E3184"/>
                </a:solidFill>
                <a:latin typeface="Candara" pitchFamily="34" charset="0"/>
              </a:rPr>
              <a:t>púlpito.</a:t>
            </a:r>
          </a:p>
          <a:p>
            <a:r>
              <a:rPr lang="es-CO" sz="3600" dirty="0">
                <a:solidFill>
                  <a:srgbClr val="1E3184"/>
                </a:solidFill>
                <a:latin typeface="Candara" pitchFamily="34" charset="0"/>
              </a:rPr>
              <a:t>Si Dios le da esa responsabilidad, Dios lo </a:t>
            </a:r>
            <a:r>
              <a:rPr lang="es-CO" sz="3600" b="1" i="1" dirty="0">
                <a:solidFill>
                  <a:srgbClr val="1E3184"/>
                </a:solidFill>
                <a:latin typeface="Candara" pitchFamily="34" charset="0"/>
              </a:rPr>
              <a:t>asistirá y usted lo hará bien.</a:t>
            </a:r>
          </a:p>
          <a:p>
            <a:r>
              <a:rPr lang="es-CO" sz="3600" dirty="0">
                <a:solidFill>
                  <a:srgbClr val="1E3184"/>
                </a:solidFill>
                <a:latin typeface="Candara" pitchFamily="34" charset="0"/>
              </a:rPr>
              <a:t>No olvide que todo lo que </a:t>
            </a:r>
            <a:r>
              <a:rPr lang="es-CO" sz="3600" b="1" i="1" dirty="0">
                <a:solidFill>
                  <a:srgbClr val="1E3184"/>
                </a:solidFill>
                <a:latin typeface="Candara" pitchFamily="34" charset="0"/>
              </a:rPr>
              <a:t>hagamos debemos hacerlo para la gloria de Dios</a:t>
            </a:r>
            <a:r>
              <a:rPr lang="es-CO" sz="2800" b="1" i="1" dirty="0">
                <a:solidFill>
                  <a:srgbClr val="1E3184"/>
                </a:solidFill>
                <a:latin typeface="Candara" pitchFamily="34" charset="0"/>
              </a:rPr>
              <a:t>.</a:t>
            </a:r>
            <a:endParaRPr lang="es-CO" sz="2800" dirty="0">
              <a:solidFill>
                <a:srgbClr val="1E3184"/>
              </a:solidFill>
              <a:latin typeface="Candar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2708920"/>
            <a:ext cx="8229600" cy="1143000"/>
          </a:xfrm>
        </p:spPr>
        <p:txBody>
          <a:bodyPr>
            <a:noAutofit/>
            <a:scene3d>
              <a:camera prst="orthographicFront"/>
              <a:lightRig rig="flat" dir="t"/>
            </a:scene3d>
            <a:sp3d extrusionH="57150" contourW="25400">
              <a:bevelT w="38100" h="38100"/>
              <a:contourClr>
                <a:schemeClr val="bg1"/>
              </a:contourClr>
            </a:sp3d>
          </a:bodyPr>
          <a:lstStyle/>
          <a:p>
            <a:pPr marL="1143000" indent="-1143000" algn="l">
              <a:buSzPct val="150000"/>
            </a:pPr>
            <a:r>
              <a:rPr lang="es-CO" sz="7200" b="1" dirty="0">
                <a:solidFill>
                  <a:srgbClr val="8C0202"/>
                </a:solidFill>
                <a:effectLst>
                  <a:outerShdw blurRad="38100" dist="38100" dir="2700000" algn="tl">
                    <a:srgbClr val="000000">
                      <a:alpha val="43137"/>
                    </a:srgbClr>
                  </a:outerShdw>
                </a:effectLst>
                <a:latin typeface="Candara" pitchFamily="34" charset="0"/>
              </a:rPr>
              <a:t>VII- Haga un análisis de sus oyentes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AC503-96F4-4FA1-9F1D-1C622ECAB931}"/>
              </a:ext>
            </a:extLst>
          </p:cNvPr>
          <p:cNvSpPr>
            <a:spLocks noGrp="1"/>
          </p:cNvSpPr>
          <p:nvPr>
            <p:ph type="title"/>
          </p:nvPr>
        </p:nvSpPr>
        <p:spPr/>
        <p:txBody>
          <a:bodyPr/>
          <a:lstStyle/>
          <a:p>
            <a:r>
              <a:rPr lang="en-US" dirty="0"/>
              <a:t>Manual IASD </a:t>
            </a:r>
            <a:r>
              <a:rPr lang="en-US" dirty="0" err="1"/>
              <a:t>pg</a:t>
            </a:r>
            <a:r>
              <a:rPr lang="en-US" dirty="0"/>
              <a:t> 118 </a:t>
            </a:r>
            <a:br>
              <a:rPr lang="en-US" dirty="0"/>
            </a:br>
            <a:r>
              <a:rPr lang="en-US" dirty="0"/>
              <a:t>El </a:t>
            </a:r>
            <a:r>
              <a:rPr lang="en-US" dirty="0" err="1"/>
              <a:t>Pulpito</a:t>
            </a:r>
            <a:r>
              <a:rPr lang="en-US" dirty="0"/>
              <a:t> no es un </a:t>
            </a:r>
            <a:r>
              <a:rPr lang="en-US" dirty="0" err="1"/>
              <a:t>Foro</a:t>
            </a:r>
            <a:endParaRPr lang="en-US" dirty="0"/>
          </a:p>
        </p:txBody>
      </p:sp>
      <p:sp>
        <p:nvSpPr>
          <p:cNvPr id="3" name="Content Placeholder 2">
            <a:extLst>
              <a:ext uri="{FF2B5EF4-FFF2-40B4-BE49-F238E27FC236}">
                <a16:creationId xmlns:a16="http://schemas.microsoft.com/office/drawing/2014/main" id="{DDDE6300-28EC-41D1-9FD9-799C272962A3}"/>
              </a:ext>
            </a:extLst>
          </p:cNvPr>
          <p:cNvSpPr>
            <a:spLocks noGrp="1"/>
          </p:cNvSpPr>
          <p:nvPr>
            <p:ph idx="1"/>
          </p:nvPr>
        </p:nvSpPr>
        <p:spPr>
          <a:xfrm>
            <a:off x="457200" y="2060848"/>
            <a:ext cx="8229600" cy="4065315"/>
          </a:xfrm>
        </p:spPr>
        <p:txBody>
          <a:bodyPr/>
          <a:lstStyle/>
          <a:p>
            <a:r>
              <a:rPr lang="es-ES" sz="4000" b="1" i="1" dirty="0"/>
              <a:t>La Iglesia no confiere a ningún pastor, anciano de iglesia ni a nadie el derecho de hacer del púlpito un foro (audiencia) para defender cuestiones doctrinales o de procedimiento controvertidos.</a:t>
            </a:r>
          </a:p>
          <a:p>
            <a:endParaRPr lang="en-US" dirty="0"/>
          </a:p>
        </p:txBody>
      </p:sp>
    </p:spTree>
    <p:extLst>
      <p:ext uri="{BB962C8B-B14F-4D97-AF65-F5344CB8AC3E}">
        <p14:creationId xmlns:p14="http://schemas.microsoft.com/office/powerpoint/2010/main" val="39599059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628800"/>
            <a:ext cx="7139136" cy="4497363"/>
          </a:xfrm>
        </p:spPr>
        <p:txBody>
          <a:bodyPr>
            <a:noAutofit/>
          </a:bodyPr>
          <a:lstStyle/>
          <a:p>
            <a:r>
              <a:rPr lang="es-CO" sz="3600" dirty="0">
                <a:solidFill>
                  <a:srgbClr val="1E3184"/>
                </a:solidFill>
                <a:latin typeface="Candara" pitchFamily="34" charset="0"/>
              </a:rPr>
              <a:t>Analice el promedio de edad.</a:t>
            </a:r>
          </a:p>
          <a:p>
            <a:r>
              <a:rPr lang="es-CO" sz="3600" dirty="0">
                <a:solidFill>
                  <a:srgbClr val="1E3184"/>
                </a:solidFill>
                <a:latin typeface="Candara" pitchFamily="34" charset="0"/>
              </a:rPr>
              <a:t>Conozca el tipo de </a:t>
            </a:r>
            <a:r>
              <a:rPr lang="es-CO" sz="3600" b="1" i="1" dirty="0">
                <a:solidFill>
                  <a:srgbClr val="1E3184"/>
                </a:solidFill>
                <a:latin typeface="Candara" pitchFamily="34" charset="0"/>
              </a:rPr>
              <a:t>instrucción promedio.</a:t>
            </a:r>
          </a:p>
          <a:p>
            <a:r>
              <a:rPr lang="es-CO" sz="3600" dirty="0">
                <a:solidFill>
                  <a:srgbClr val="1E3184"/>
                </a:solidFill>
                <a:latin typeface="Candara" pitchFamily="34" charset="0"/>
              </a:rPr>
              <a:t>Qué conocimiento previo tienen del </a:t>
            </a:r>
            <a:r>
              <a:rPr lang="es-CO" sz="3600" b="1" i="1" dirty="0">
                <a:solidFill>
                  <a:srgbClr val="1E3184"/>
                </a:solidFill>
                <a:latin typeface="Candara" pitchFamily="34" charset="0"/>
              </a:rPr>
              <a:t>evangelio.</a:t>
            </a:r>
          </a:p>
          <a:p>
            <a:r>
              <a:rPr lang="es-CO" sz="3600" dirty="0">
                <a:solidFill>
                  <a:srgbClr val="1E3184"/>
                </a:solidFill>
                <a:latin typeface="Candara" pitchFamily="34" charset="0"/>
              </a:rPr>
              <a:t>Analice la </a:t>
            </a:r>
            <a:r>
              <a:rPr lang="es-CO" sz="3600" b="1" i="1" dirty="0">
                <a:solidFill>
                  <a:srgbClr val="1E3184"/>
                </a:solidFill>
                <a:latin typeface="Candara" pitchFamily="34" charset="0"/>
              </a:rPr>
              <a:t>capacidad de prestar atención en la mayoría de los oyentes</a:t>
            </a:r>
            <a:endParaRPr lang="es-CO" sz="3600" dirty="0">
              <a:solidFill>
                <a:srgbClr val="1E3184"/>
              </a:solidFill>
              <a:latin typeface="Candar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1484784"/>
            <a:ext cx="7704856" cy="4641379"/>
          </a:xfrm>
        </p:spPr>
        <p:txBody>
          <a:bodyPr>
            <a:noAutofit/>
          </a:bodyPr>
          <a:lstStyle/>
          <a:p>
            <a:r>
              <a:rPr lang="es-CO" sz="3600" dirty="0">
                <a:solidFill>
                  <a:srgbClr val="1E3184"/>
                </a:solidFill>
                <a:latin typeface="Candara" pitchFamily="34" charset="0"/>
              </a:rPr>
              <a:t>Encuentre cual es el tipo de </a:t>
            </a:r>
            <a:r>
              <a:rPr lang="es-CO" sz="3600" b="1" i="1" dirty="0">
                <a:solidFill>
                  <a:srgbClr val="1E3184"/>
                </a:solidFill>
                <a:latin typeface="Candara" pitchFamily="34" charset="0"/>
              </a:rPr>
              <a:t>enseñanza que más se adapta a ellos.</a:t>
            </a:r>
          </a:p>
          <a:p>
            <a:r>
              <a:rPr lang="es-CO" sz="3600" dirty="0">
                <a:solidFill>
                  <a:srgbClr val="1E3184"/>
                </a:solidFill>
                <a:latin typeface="Candara" pitchFamily="34" charset="0"/>
              </a:rPr>
              <a:t>Tenga en cuenta que en el auditórium hay ancianos, niños y jóvenes y el nivel de concentración es </a:t>
            </a:r>
            <a:r>
              <a:rPr lang="es-CO" sz="3600" b="1" i="1" dirty="0">
                <a:solidFill>
                  <a:srgbClr val="1E3184"/>
                </a:solidFill>
                <a:latin typeface="Candara" pitchFamily="34" charset="0"/>
              </a:rPr>
              <a:t>diferente en cada uno de ellos.</a:t>
            </a:r>
          </a:p>
          <a:p>
            <a:r>
              <a:rPr lang="es-CO" sz="3600" dirty="0">
                <a:solidFill>
                  <a:srgbClr val="1E3184"/>
                </a:solidFill>
                <a:latin typeface="Candara" pitchFamily="34" charset="0"/>
              </a:rPr>
              <a:t>No olvide que hay </a:t>
            </a:r>
            <a:r>
              <a:rPr lang="es-CO" sz="3600" b="1" i="1" dirty="0">
                <a:solidFill>
                  <a:srgbClr val="1E3184"/>
                </a:solidFill>
                <a:latin typeface="Candara" pitchFamily="34" charset="0"/>
              </a:rPr>
              <a:t>visitas presentes las cuales son muy susceptibles.</a:t>
            </a:r>
            <a:endParaRPr lang="es-CO" sz="3600" dirty="0">
              <a:solidFill>
                <a:srgbClr val="1E3184"/>
              </a:solidFill>
              <a:latin typeface="Candar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1340768"/>
            <a:ext cx="7344816" cy="4641379"/>
          </a:xfrm>
        </p:spPr>
        <p:txBody>
          <a:bodyPr/>
          <a:lstStyle/>
          <a:p>
            <a:r>
              <a:rPr lang="es-CO" sz="3600" dirty="0">
                <a:solidFill>
                  <a:srgbClr val="1E3184"/>
                </a:solidFill>
                <a:latin typeface="Candara" pitchFamily="34" charset="0"/>
              </a:rPr>
              <a:t>Sea consciente del </a:t>
            </a:r>
            <a:r>
              <a:rPr lang="es-CO" sz="3600" b="1" i="1" dirty="0">
                <a:solidFill>
                  <a:srgbClr val="1E3184"/>
                </a:solidFill>
                <a:latin typeface="Candara" pitchFamily="34" charset="0"/>
              </a:rPr>
              <a:t>contexto donde usted está predicando.</a:t>
            </a:r>
          </a:p>
          <a:p>
            <a:r>
              <a:rPr lang="es-CO" sz="3600" dirty="0">
                <a:solidFill>
                  <a:srgbClr val="1E3184"/>
                </a:solidFill>
                <a:latin typeface="Candara" pitchFamily="34" charset="0"/>
              </a:rPr>
              <a:t>Recuerde que hay elementos </a:t>
            </a:r>
            <a:r>
              <a:rPr lang="es-CO" sz="3600" b="1" i="1" dirty="0">
                <a:solidFill>
                  <a:srgbClr val="1E3184"/>
                </a:solidFill>
                <a:latin typeface="Candara" pitchFamily="34" charset="0"/>
              </a:rPr>
              <a:t>culturales que varían de lugar en lugar.</a:t>
            </a:r>
          </a:p>
          <a:p>
            <a:r>
              <a:rPr lang="es-CO" sz="3600" dirty="0">
                <a:solidFill>
                  <a:srgbClr val="1E3184"/>
                </a:solidFill>
                <a:latin typeface="Candara" pitchFamily="34" charset="0"/>
              </a:rPr>
              <a:t>Hay palabras cuyo significado varía dependiendo del lugar y las </a:t>
            </a:r>
            <a:r>
              <a:rPr lang="es-CO" sz="3600" b="1" i="1" dirty="0">
                <a:solidFill>
                  <a:srgbClr val="1E3184"/>
                </a:solidFill>
                <a:latin typeface="Candara" pitchFamily="34" charset="0"/>
              </a:rPr>
              <a:t>costumbres</a:t>
            </a:r>
            <a:r>
              <a:rPr lang="es-CO" sz="3600" b="1" i="1" dirty="0">
                <a:solidFill>
                  <a:srgbClr val="1E3184"/>
                </a:solidFill>
              </a:rPr>
              <a:t>.</a:t>
            </a:r>
            <a:endParaRPr lang="es-CO" sz="3600" dirty="0">
              <a:solidFill>
                <a:srgbClr val="1E3184"/>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2132856"/>
            <a:ext cx="7704856" cy="3168352"/>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1143000" indent="-1143000" algn="l">
              <a:buSzPct val="150000"/>
            </a:pPr>
            <a:r>
              <a:rPr lang="es-CO" sz="6600" b="1" dirty="0">
                <a:ln w="11430"/>
                <a:solidFill>
                  <a:srgbClr val="8C0202"/>
                </a:solidFill>
                <a:effectLst>
                  <a:outerShdw blurRad="50800" dist="39000" dir="5460000" algn="tl">
                    <a:srgbClr val="000000">
                      <a:alpha val="38000"/>
                    </a:srgbClr>
                  </a:outerShdw>
                </a:effectLst>
                <a:latin typeface="Candara" pitchFamily="34" charset="0"/>
              </a:rPr>
              <a:t>VIII- Mantenga la comunicación visual</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484784"/>
            <a:ext cx="7704856" cy="4248471"/>
          </a:xfrm>
        </p:spPr>
        <p:txBody>
          <a:bodyPr>
            <a:noAutofit/>
          </a:bodyPr>
          <a:lstStyle/>
          <a:p>
            <a:r>
              <a:rPr lang="es-CO" sz="4200" dirty="0">
                <a:solidFill>
                  <a:srgbClr val="1E3184"/>
                </a:solidFill>
                <a:latin typeface="Candara" pitchFamily="34" charset="0"/>
              </a:rPr>
              <a:t>No fije su vista en el </a:t>
            </a:r>
            <a:r>
              <a:rPr lang="es-CO" sz="4200" b="1" i="1" dirty="0">
                <a:solidFill>
                  <a:srgbClr val="1E3184"/>
                </a:solidFill>
                <a:latin typeface="Candara" pitchFamily="34" charset="0"/>
              </a:rPr>
              <a:t>piso.</a:t>
            </a:r>
          </a:p>
          <a:p>
            <a:r>
              <a:rPr lang="es-CO" sz="4200" dirty="0">
                <a:solidFill>
                  <a:srgbClr val="1E3184"/>
                </a:solidFill>
                <a:latin typeface="Candara" pitchFamily="34" charset="0"/>
              </a:rPr>
              <a:t>Tampoco </a:t>
            </a:r>
            <a:r>
              <a:rPr lang="es-CO" sz="4200" b="1" i="1" dirty="0">
                <a:solidFill>
                  <a:srgbClr val="1E3184"/>
                </a:solidFill>
                <a:latin typeface="Candara" pitchFamily="34" charset="0"/>
              </a:rPr>
              <a:t>mire hacia el cielo raso.</a:t>
            </a:r>
          </a:p>
          <a:p>
            <a:r>
              <a:rPr lang="es-CO" sz="4200" dirty="0">
                <a:solidFill>
                  <a:srgbClr val="1E3184"/>
                </a:solidFill>
                <a:latin typeface="Candara" pitchFamily="34" charset="0"/>
              </a:rPr>
              <a:t>Mire a sus oyentes a los ojos y hágalo en forma </a:t>
            </a:r>
            <a:r>
              <a:rPr lang="es-CO" sz="4200" b="1" i="1" dirty="0">
                <a:solidFill>
                  <a:srgbClr val="1E3184"/>
                </a:solidFill>
                <a:latin typeface="Candara" pitchFamily="34" charset="0"/>
              </a:rPr>
              <a:t>tranquila y natural.</a:t>
            </a:r>
            <a:endParaRPr lang="es-CO" sz="4200" dirty="0">
              <a:solidFill>
                <a:srgbClr val="1E3184"/>
              </a:solidFill>
              <a:latin typeface="Candar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412776"/>
            <a:ext cx="7715200" cy="4713387"/>
          </a:xfrm>
        </p:spPr>
        <p:txBody>
          <a:bodyPr>
            <a:normAutofit/>
          </a:bodyPr>
          <a:lstStyle/>
          <a:p>
            <a:r>
              <a:rPr lang="es-CO" sz="4000" dirty="0">
                <a:solidFill>
                  <a:srgbClr val="1E3184"/>
                </a:solidFill>
                <a:latin typeface="Candara" pitchFamily="34" charset="0"/>
              </a:rPr>
              <a:t>El no mirar a los oyentes transmite </a:t>
            </a:r>
            <a:r>
              <a:rPr lang="es-CO" sz="4000" b="1" i="1" dirty="0">
                <a:solidFill>
                  <a:srgbClr val="1E3184"/>
                </a:solidFill>
                <a:latin typeface="Candara" pitchFamily="34" charset="0"/>
              </a:rPr>
              <a:t>inseguridad a usted y a ellos.</a:t>
            </a:r>
          </a:p>
          <a:p>
            <a:r>
              <a:rPr lang="es-CO" sz="4000" dirty="0">
                <a:solidFill>
                  <a:srgbClr val="1E3184"/>
                </a:solidFill>
                <a:latin typeface="Candara" pitchFamily="34" charset="0"/>
              </a:rPr>
              <a:t>Tampoco concentre la mirada en solo una o dos </a:t>
            </a:r>
            <a:r>
              <a:rPr lang="es-CO" sz="4000" b="1" i="1" dirty="0">
                <a:solidFill>
                  <a:srgbClr val="1E3184"/>
                </a:solidFill>
                <a:latin typeface="Candara" pitchFamily="34" charset="0"/>
              </a:rPr>
              <a:t>personas;</a:t>
            </a:r>
          </a:p>
          <a:p>
            <a:r>
              <a:rPr lang="es-CO" sz="4000" dirty="0">
                <a:solidFill>
                  <a:srgbClr val="1E3184"/>
                </a:solidFill>
                <a:latin typeface="Candara" pitchFamily="34" charset="0"/>
              </a:rPr>
              <a:t>Mantenga contacto </a:t>
            </a:r>
            <a:r>
              <a:rPr lang="es-CO" sz="4000" b="1" i="1" dirty="0">
                <a:solidFill>
                  <a:srgbClr val="1E3184"/>
                </a:solidFill>
                <a:latin typeface="Candara" pitchFamily="34" charset="0"/>
              </a:rPr>
              <a:t>visual con todos los presentes.</a:t>
            </a:r>
            <a:endParaRPr lang="es-CO" sz="4000" dirty="0">
              <a:solidFill>
                <a:srgbClr val="1E3184"/>
              </a:solidFill>
              <a:latin typeface="Candar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75656" y="332656"/>
            <a:ext cx="6192688" cy="1368152"/>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l"/>
            <a:r>
              <a:rPr lang="es-CO" sz="4800" b="1" dirty="0">
                <a:ln w="11430"/>
                <a:solidFill>
                  <a:srgbClr val="8C0202"/>
                </a:solidFill>
                <a:effectLst>
                  <a:outerShdw blurRad="50800" dist="39000" dir="5460000" algn="tl">
                    <a:srgbClr val="000000">
                      <a:alpha val="38000"/>
                    </a:srgbClr>
                  </a:outerShdw>
                </a:effectLst>
                <a:latin typeface="Candara" pitchFamily="34" charset="0"/>
              </a:rPr>
              <a:t>El mirar a los oyentes le permitirá</a:t>
            </a:r>
            <a:r>
              <a:rPr lang="es-CO" sz="4800" b="1" i="1" dirty="0">
                <a:ln w="11430"/>
                <a:solidFill>
                  <a:srgbClr val="8C0202"/>
                </a:solidFill>
                <a:effectLst>
                  <a:outerShdw blurRad="50800" dist="39000" dir="5460000" algn="tl">
                    <a:srgbClr val="000000">
                      <a:alpha val="38000"/>
                    </a:srgbClr>
                  </a:outerShdw>
                </a:effectLst>
              </a:rPr>
              <a:t>:</a:t>
            </a:r>
            <a:endParaRPr lang="es-CO" sz="4800" b="1" dirty="0">
              <a:ln w="11430"/>
              <a:solidFill>
                <a:srgbClr val="8C0202"/>
              </a:solidFill>
              <a:effectLst>
                <a:outerShdw blurRad="50800" dist="39000" dir="5460000" algn="tl">
                  <a:srgbClr val="000000">
                    <a:alpha val="38000"/>
                  </a:srgbClr>
                </a:outerShdw>
              </a:effectLst>
            </a:endParaRPr>
          </a:p>
        </p:txBody>
      </p:sp>
      <p:sp>
        <p:nvSpPr>
          <p:cNvPr id="3" name="2 Marcador de contenido"/>
          <p:cNvSpPr>
            <a:spLocks noGrp="1"/>
          </p:cNvSpPr>
          <p:nvPr>
            <p:ph idx="1"/>
          </p:nvPr>
        </p:nvSpPr>
        <p:spPr>
          <a:xfrm>
            <a:off x="539552" y="1916832"/>
            <a:ext cx="6851104" cy="4353347"/>
          </a:xfrm>
        </p:spPr>
        <p:txBody>
          <a:bodyPr/>
          <a:lstStyle/>
          <a:p>
            <a:r>
              <a:rPr lang="es-CO" sz="4000" dirty="0">
                <a:solidFill>
                  <a:srgbClr val="1E3184"/>
                </a:solidFill>
                <a:latin typeface="Candara" pitchFamily="34" charset="0"/>
              </a:rPr>
              <a:t>Transmitir mejor el </a:t>
            </a:r>
            <a:r>
              <a:rPr lang="es-CO" sz="4000" b="1" i="1" dirty="0">
                <a:solidFill>
                  <a:srgbClr val="1E3184"/>
                </a:solidFill>
                <a:latin typeface="Candara" pitchFamily="34" charset="0"/>
              </a:rPr>
              <a:t>mensaje.</a:t>
            </a:r>
          </a:p>
          <a:p>
            <a:r>
              <a:rPr lang="es-CO" sz="4000" dirty="0">
                <a:solidFill>
                  <a:srgbClr val="1E3184"/>
                </a:solidFill>
                <a:latin typeface="Candara" pitchFamily="34" charset="0"/>
              </a:rPr>
              <a:t>Observará mejor la </a:t>
            </a:r>
            <a:r>
              <a:rPr lang="es-CO" sz="4000" b="1" i="1" dirty="0">
                <a:solidFill>
                  <a:srgbClr val="1E3184"/>
                </a:solidFill>
                <a:latin typeface="Candara" pitchFamily="34" charset="0"/>
              </a:rPr>
              <a:t>reacción de la gente.</a:t>
            </a:r>
          </a:p>
          <a:p>
            <a:r>
              <a:rPr lang="es-CO" sz="4000" dirty="0">
                <a:solidFill>
                  <a:srgbClr val="1E3184"/>
                </a:solidFill>
                <a:latin typeface="Candara" pitchFamily="34" charset="0"/>
              </a:rPr>
              <a:t>Podrá detectar a los más </a:t>
            </a:r>
            <a:r>
              <a:rPr lang="es-CO" sz="4000" b="1" i="1" dirty="0">
                <a:solidFill>
                  <a:srgbClr val="1E3184"/>
                </a:solidFill>
                <a:latin typeface="Candara" pitchFamily="34" charset="0"/>
              </a:rPr>
              <a:t>interesados.</a:t>
            </a:r>
          </a:p>
          <a:p>
            <a:r>
              <a:rPr lang="es-CO" sz="4000" dirty="0">
                <a:solidFill>
                  <a:srgbClr val="1E3184"/>
                </a:solidFill>
                <a:latin typeface="Candara" pitchFamily="34" charset="0"/>
              </a:rPr>
              <a:t>Evita que algunos se </a:t>
            </a:r>
            <a:r>
              <a:rPr lang="es-CO" sz="4000" b="1" i="1" dirty="0">
                <a:solidFill>
                  <a:srgbClr val="1E3184"/>
                </a:solidFill>
                <a:latin typeface="Candara" pitchFamily="34" charset="0"/>
              </a:rPr>
              <a:t>distraigan</a:t>
            </a:r>
            <a:r>
              <a:rPr lang="es-CO" sz="4000" b="1" i="1" dirty="0">
                <a:solidFill>
                  <a:srgbClr val="1E3184"/>
                </a:solidFill>
              </a:rPr>
              <a:t>.</a:t>
            </a:r>
            <a:endParaRPr lang="es-CO" sz="4000" dirty="0">
              <a:solidFill>
                <a:srgbClr val="1E3184"/>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556792"/>
            <a:ext cx="7488832" cy="4569371"/>
          </a:xfrm>
        </p:spPr>
        <p:txBody>
          <a:bodyPr>
            <a:normAutofit/>
          </a:bodyPr>
          <a:lstStyle/>
          <a:p>
            <a:r>
              <a:rPr lang="es-CO" sz="3600" dirty="0">
                <a:solidFill>
                  <a:srgbClr val="1E3184"/>
                </a:solidFill>
                <a:latin typeface="Candara" pitchFamily="34" charset="0"/>
              </a:rPr>
              <a:t>Le transmite </a:t>
            </a:r>
            <a:r>
              <a:rPr lang="es-CO" sz="3600" b="1" i="1" dirty="0">
                <a:solidFill>
                  <a:srgbClr val="1E3184"/>
                </a:solidFill>
                <a:latin typeface="Candara" pitchFamily="34" charset="0"/>
              </a:rPr>
              <a:t>confianza a usted y a los oyentes.</a:t>
            </a:r>
          </a:p>
          <a:p>
            <a:r>
              <a:rPr lang="es-CO" sz="3600" dirty="0">
                <a:solidFill>
                  <a:srgbClr val="1E3184"/>
                </a:solidFill>
                <a:latin typeface="Candara" pitchFamily="34" charset="0"/>
              </a:rPr>
              <a:t>Podrá evaluar el grado de </a:t>
            </a:r>
            <a:r>
              <a:rPr lang="es-CO" sz="3600" b="1" i="1" dirty="0">
                <a:solidFill>
                  <a:srgbClr val="1E3184"/>
                </a:solidFill>
                <a:latin typeface="Candara" pitchFamily="34" charset="0"/>
              </a:rPr>
              <a:t>atención que las personas están prestando.</a:t>
            </a:r>
          </a:p>
          <a:p>
            <a:r>
              <a:rPr lang="es-CO" sz="3600" dirty="0">
                <a:solidFill>
                  <a:srgbClr val="1E3184"/>
                </a:solidFill>
                <a:latin typeface="Candara" pitchFamily="34" charset="0"/>
              </a:rPr>
              <a:t>Permite que la comunicación sea más </a:t>
            </a:r>
            <a:r>
              <a:rPr lang="es-CO" sz="3600" b="1" i="1" dirty="0">
                <a:solidFill>
                  <a:srgbClr val="1E3184"/>
                </a:solidFill>
                <a:latin typeface="Candara" pitchFamily="34" charset="0"/>
              </a:rPr>
              <a:t>completa y logre mejores resultados.</a:t>
            </a:r>
            <a:endParaRPr lang="es-CO" sz="3600" dirty="0">
              <a:solidFill>
                <a:srgbClr val="1E3184"/>
              </a:solidFill>
              <a:latin typeface="Candar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2204864"/>
            <a:ext cx="7725544" cy="2736304"/>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1143000" indent="-1143000" algn="l">
              <a:buFont typeface="+mj-lt"/>
              <a:buAutoNum type="romanUcPeriod" startAt="9"/>
            </a:pPr>
            <a:r>
              <a:rPr lang="es-CO" sz="5400" b="1" dirty="0">
                <a:ln w="11430"/>
                <a:solidFill>
                  <a:srgbClr val="8C0202"/>
                </a:solidFill>
                <a:effectLst>
                  <a:outerShdw blurRad="50800" dist="39000" dir="5460000" algn="tl">
                    <a:srgbClr val="000000">
                      <a:alpha val="38000"/>
                    </a:srgbClr>
                  </a:outerShdw>
                </a:effectLst>
                <a:latin typeface="Candara" pitchFamily="34" charset="0"/>
              </a:rPr>
              <a:t>La comunicación completa incluye los gestos y ademanes</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340768"/>
            <a:ext cx="7211144" cy="4608512"/>
          </a:xfrm>
        </p:spPr>
        <p:txBody>
          <a:bodyPr/>
          <a:lstStyle/>
          <a:p>
            <a:r>
              <a:rPr lang="es-CO" sz="4000" dirty="0">
                <a:solidFill>
                  <a:srgbClr val="1E3184"/>
                </a:solidFill>
                <a:latin typeface="Candara" pitchFamily="34" charset="0"/>
              </a:rPr>
              <a:t>Algunos no saben qué hacer con las </a:t>
            </a:r>
            <a:r>
              <a:rPr lang="es-CO" sz="4000" b="1" i="1" dirty="0">
                <a:solidFill>
                  <a:srgbClr val="1E3184"/>
                </a:solidFill>
                <a:latin typeface="Candara" pitchFamily="34" charset="0"/>
              </a:rPr>
              <a:t>manos.</a:t>
            </a:r>
          </a:p>
          <a:p>
            <a:r>
              <a:rPr lang="es-CO" sz="4000" dirty="0">
                <a:solidFill>
                  <a:srgbClr val="1E3184"/>
                </a:solidFill>
                <a:latin typeface="Candara" pitchFamily="34" charset="0"/>
              </a:rPr>
              <a:t>Otros se mantienen </a:t>
            </a:r>
            <a:r>
              <a:rPr lang="es-CO" sz="4000" b="1" i="1" dirty="0">
                <a:solidFill>
                  <a:srgbClr val="1E3184"/>
                </a:solidFill>
                <a:latin typeface="Candara" pitchFamily="34" charset="0"/>
              </a:rPr>
              <a:t>inmóviles en el mismo sitio.</a:t>
            </a:r>
          </a:p>
          <a:p>
            <a:r>
              <a:rPr lang="es-CO" sz="4000" dirty="0">
                <a:solidFill>
                  <a:srgbClr val="1E3184"/>
                </a:solidFill>
                <a:latin typeface="Candara" pitchFamily="34" charset="0"/>
              </a:rPr>
              <a:t>Haga ademanes que tengan algún </a:t>
            </a:r>
            <a:r>
              <a:rPr lang="es-CO" sz="4000" b="1" i="1" dirty="0">
                <a:solidFill>
                  <a:srgbClr val="1E3184"/>
                </a:solidFill>
                <a:latin typeface="Candara" pitchFamily="34" charset="0"/>
              </a:rPr>
              <a:t>sentido</a:t>
            </a:r>
            <a:r>
              <a:rPr lang="es-CO" sz="4000" b="1" i="1" dirty="0">
                <a:solidFill>
                  <a:srgbClr val="1E3184"/>
                </a:solidFill>
              </a:rPr>
              <a:t>.</a:t>
            </a:r>
            <a:endParaRPr lang="es-CO" sz="4000" dirty="0">
              <a:solidFill>
                <a:srgbClr val="1E3184"/>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1916832"/>
            <a:ext cx="7632848" cy="3528392"/>
          </a:xfrm>
        </p:spPr>
        <p:txBody>
          <a:bodyPr>
            <a:noAutofit/>
          </a:bodyPr>
          <a:lstStyle/>
          <a:p>
            <a:r>
              <a:rPr lang="es-CO" i="1" dirty="0">
                <a:solidFill>
                  <a:srgbClr val="1E3184"/>
                </a:solidFill>
                <a:latin typeface="Candara" pitchFamily="34" charset="0"/>
              </a:rPr>
              <a:t>“Te encarezco delante de Dios y del Señor Jesucristo, que juzgará a los vivos y a los muertos en su manifestación y en su reino, qué </a:t>
            </a:r>
            <a:r>
              <a:rPr lang="es-CO" sz="3600" b="1" i="1" dirty="0">
                <a:solidFill>
                  <a:srgbClr val="1E3184"/>
                </a:solidFill>
                <a:latin typeface="Candara" pitchFamily="34" charset="0"/>
              </a:rPr>
              <a:t>prediques la palabra</a:t>
            </a:r>
            <a:r>
              <a:rPr lang="es-CO" i="1" dirty="0">
                <a:solidFill>
                  <a:srgbClr val="1E3184"/>
                </a:solidFill>
                <a:latin typeface="Candara" pitchFamily="34" charset="0"/>
              </a:rPr>
              <a:t>; que instes a tiempo y fuera de tiempo; redarguye, reprende, exhorta con </a:t>
            </a:r>
            <a:r>
              <a:rPr lang="es-CO" sz="3600" b="1" i="1" dirty="0">
                <a:solidFill>
                  <a:srgbClr val="1E3184"/>
                </a:solidFill>
                <a:latin typeface="Candara" pitchFamily="34" charset="0"/>
              </a:rPr>
              <a:t>toda paciencia </a:t>
            </a:r>
            <a:r>
              <a:rPr lang="es-CO" i="1" dirty="0">
                <a:solidFill>
                  <a:srgbClr val="1E3184"/>
                </a:solidFill>
                <a:latin typeface="Candara" pitchFamily="34" charset="0"/>
              </a:rPr>
              <a:t>y doctrina”. 2Timoteo 4:1,2</a:t>
            </a:r>
            <a:endParaRPr lang="es-CO" dirty="0">
              <a:solidFill>
                <a:srgbClr val="1E3184"/>
              </a:solidFill>
              <a:latin typeface="Candara" pitchFamily="34"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1340768"/>
            <a:ext cx="7056784" cy="4824536"/>
          </a:xfrm>
        </p:spPr>
        <p:txBody>
          <a:bodyPr>
            <a:normAutofit/>
          </a:bodyPr>
          <a:lstStyle/>
          <a:p>
            <a:r>
              <a:rPr lang="es-CO" sz="4000" dirty="0">
                <a:solidFill>
                  <a:srgbClr val="1E3184"/>
                </a:solidFill>
                <a:latin typeface="Candara" pitchFamily="34" charset="0"/>
              </a:rPr>
              <a:t>Los movimientos deben ser </a:t>
            </a:r>
            <a:r>
              <a:rPr lang="es-CO" sz="4000" b="1" i="1" dirty="0">
                <a:solidFill>
                  <a:srgbClr val="1E3184"/>
                </a:solidFill>
                <a:latin typeface="Candara" pitchFamily="34" charset="0"/>
              </a:rPr>
              <a:t>naturales y no tan artificiales como hacen algunos declamadores. ademanes</a:t>
            </a:r>
          </a:p>
          <a:p>
            <a:r>
              <a:rPr lang="es-CO" sz="4000" dirty="0">
                <a:solidFill>
                  <a:srgbClr val="1E3184"/>
                </a:solidFill>
                <a:latin typeface="Candara" pitchFamily="34" charset="0"/>
              </a:rPr>
              <a:t>Cuídese de no </a:t>
            </a:r>
            <a:r>
              <a:rPr lang="es-CO" sz="4000" b="1" i="1" dirty="0">
                <a:solidFill>
                  <a:srgbClr val="1E3184"/>
                </a:solidFill>
                <a:latin typeface="Candara" pitchFamily="34" charset="0"/>
              </a:rPr>
              <a:t>fortalecer algunos tic que luego le costará dejar a un lado</a:t>
            </a:r>
            <a:r>
              <a:rPr lang="es-CO" sz="4000" b="1" i="1" dirty="0">
                <a:solidFill>
                  <a:srgbClr val="1E3184"/>
                </a:solidFill>
              </a:rPr>
              <a:t>.</a:t>
            </a:r>
            <a:endParaRPr lang="es-CO" sz="4000" dirty="0">
              <a:solidFill>
                <a:srgbClr val="1E3184"/>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87624" y="188640"/>
            <a:ext cx="6336704" cy="1143000"/>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l"/>
            <a:r>
              <a:rPr lang="es-CO" sz="6000" b="1" dirty="0">
                <a:ln w="11430"/>
                <a:solidFill>
                  <a:srgbClr val="8C0202"/>
                </a:solidFill>
                <a:effectLst>
                  <a:outerShdw blurRad="50800" dist="39000" dir="5460000" algn="tl">
                    <a:srgbClr val="000000">
                      <a:alpha val="38000"/>
                    </a:srgbClr>
                  </a:outerShdw>
                </a:effectLst>
                <a:latin typeface="Candara" pitchFamily="34" charset="0"/>
              </a:rPr>
              <a:t>Algunos ademanes básicos</a:t>
            </a:r>
          </a:p>
        </p:txBody>
      </p:sp>
      <p:sp>
        <p:nvSpPr>
          <p:cNvPr id="3" name="2 Marcador de contenido"/>
          <p:cNvSpPr>
            <a:spLocks noGrp="1"/>
          </p:cNvSpPr>
          <p:nvPr>
            <p:ph idx="1"/>
          </p:nvPr>
        </p:nvSpPr>
        <p:spPr>
          <a:xfrm>
            <a:off x="827584" y="2276872"/>
            <a:ext cx="6995120" cy="3845024"/>
          </a:xfrm>
        </p:spPr>
        <p:txBody>
          <a:bodyPr>
            <a:normAutofit/>
          </a:bodyPr>
          <a:lstStyle/>
          <a:p>
            <a:r>
              <a:rPr lang="es-CO" dirty="0">
                <a:solidFill>
                  <a:srgbClr val="1E3184"/>
                </a:solidFill>
                <a:latin typeface="Candara" pitchFamily="34" charset="0"/>
              </a:rPr>
              <a:t>La idea de grandeza se expresa extendiendo las manos y brazos.</a:t>
            </a:r>
          </a:p>
          <a:p>
            <a:r>
              <a:rPr lang="es-CO" dirty="0">
                <a:solidFill>
                  <a:srgbClr val="1E3184"/>
                </a:solidFill>
                <a:latin typeface="Candara" pitchFamily="34" charset="0"/>
              </a:rPr>
              <a:t>Ir a alguna parte se expresa teniendo la mano derecha en el pecho y extendiéndola.</a:t>
            </a:r>
          </a:p>
          <a:p>
            <a:r>
              <a:rPr lang="es-CO" dirty="0">
                <a:solidFill>
                  <a:srgbClr val="1E3184"/>
                </a:solidFill>
                <a:latin typeface="Candara" pitchFamily="34" charset="0"/>
              </a:rPr>
              <a:t>Si desea referirse a Dios, se alzan las manos y se señala con el índice.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83568" y="1340768"/>
            <a:ext cx="7067128" cy="4680520"/>
          </a:xfrm>
        </p:spPr>
        <p:txBody>
          <a:bodyPr>
            <a:normAutofit/>
          </a:bodyPr>
          <a:lstStyle/>
          <a:p>
            <a:r>
              <a:rPr lang="es-CO" dirty="0">
                <a:solidFill>
                  <a:srgbClr val="1E3184"/>
                </a:solidFill>
                <a:latin typeface="Candara" pitchFamily="34" charset="0"/>
              </a:rPr>
              <a:t>La idea de extensión se expresa teniendo las dos manos unidas en sus palmas a la altura del pecho y extendiéndolas lentamente hasta el nivel de los hombros.</a:t>
            </a:r>
          </a:p>
          <a:p>
            <a:r>
              <a:rPr lang="es-CO" dirty="0">
                <a:solidFill>
                  <a:srgbClr val="1E3184"/>
                </a:solidFill>
                <a:latin typeface="Candara" pitchFamily="34" charset="0"/>
              </a:rPr>
              <a:t>El ofrecer algo se expresa inclinándose hacia los oyentes con las manos hacia arriba y bajándolas un poco a la vez que usted se inclina.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268760"/>
            <a:ext cx="7211144" cy="4857403"/>
          </a:xfrm>
        </p:spPr>
        <p:txBody>
          <a:bodyPr>
            <a:noAutofit/>
          </a:bodyPr>
          <a:lstStyle/>
          <a:p>
            <a:r>
              <a:rPr lang="es-CO" dirty="0">
                <a:solidFill>
                  <a:srgbClr val="1E3184"/>
                </a:solidFill>
                <a:latin typeface="Candara" pitchFamily="34" charset="0"/>
              </a:rPr>
              <a:t>Al explicar algo se tienen las manos a unos 30 centímetros de distancia y con los dedos un poco separados y las palmas inclinadas.</a:t>
            </a:r>
          </a:p>
          <a:p>
            <a:r>
              <a:rPr lang="es-CO" dirty="0">
                <a:solidFill>
                  <a:srgbClr val="1E3184"/>
                </a:solidFill>
                <a:latin typeface="Candara" pitchFamily="34" charset="0"/>
              </a:rPr>
              <a:t>Es necesario que todo esto se haga DE FORMA NATURAL Y NO TAN PREFABRICADO,  que termine confundiendo y maniatando al predicador.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99592" y="2636912"/>
            <a:ext cx="7056784" cy="1872208"/>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1143000" indent="-1143000" algn="l">
              <a:buFont typeface="+mj-lt"/>
              <a:buAutoNum type="romanUcPeriod" startAt="10"/>
            </a:pPr>
            <a:r>
              <a:rPr lang="es-CO" sz="6000" b="1" dirty="0">
                <a:ln w="11430"/>
                <a:solidFill>
                  <a:srgbClr val="8C0202"/>
                </a:solidFill>
                <a:effectLst>
                  <a:outerShdw blurRad="50800" dist="39000" dir="5460000" algn="tl">
                    <a:srgbClr val="000000">
                      <a:alpha val="38000"/>
                    </a:srgbClr>
                  </a:outerShdw>
                </a:effectLst>
                <a:latin typeface="Candara" pitchFamily="34" charset="0"/>
              </a:rPr>
              <a:t>Como mejorar la pronunciación.</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1124744"/>
            <a:ext cx="7869560" cy="792088"/>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l"/>
            <a:r>
              <a:rPr lang="es-CO" sz="4000" b="1" dirty="0">
                <a:ln w="11430"/>
                <a:solidFill>
                  <a:srgbClr val="8C0202"/>
                </a:solidFill>
                <a:effectLst>
                  <a:outerShdw blurRad="50800" dist="39000" dir="5460000" algn="tl">
                    <a:srgbClr val="000000">
                      <a:alpha val="38000"/>
                    </a:srgbClr>
                  </a:outerShdw>
                </a:effectLst>
                <a:latin typeface="Candara" pitchFamily="34" charset="0"/>
              </a:rPr>
              <a:t>a. Relaje su mandíbula inferior</a:t>
            </a:r>
          </a:p>
        </p:txBody>
      </p:sp>
      <p:sp>
        <p:nvSpPr>
          <p:cNvPr id="3" name="2 Marcador de contenido"/>
          <p:cNvSpPr>
            <a:spLocks noGrp="1"/>
          </p:cNvSpPr>
          <p:nvPr>
            <p:ph idx="1"/>
          </p:nvPr>
        </p:nvSpPr>
        <p:spPr>
          <a:xfrm>
            <a:off x="899592" y="1988840"/>
            <a:ext cx="7283152" cy="4133056"/>
          </a:xfrm>
        </p:spPr>
        <p:txBody>
          <a:bodyPr>
            <a:normAutofit/>
          </a:bodyPr>
          <a:lstStyle/>
          <a:p>
            <a:r>
              <a:rPr lang="es-CO" dirty="0">
                <a:solidFill>
                  <a:srgbClr val="1E3184"/>
                </a:solidFill>
                <a:latin typeface="Candara" pitchFamily="34" charset="0"/>
              </a:rPr>
              <a:t>Algunos tienen la mandíbula muy tensa.</a:t>
            </a:r>
          </a:p>
          <a:p>
            <a:r>
              <a:rPr lang="es-CO" dirty="0">
                <a:solidFill>
                  <a:srgbClr val="1E3184"/>
                </a:solidFill>
                <a:latin typeface="Candara" pitchFamily="34" charset="0"/>
              </a:rPr>
              <a:t>Inhale profundamente, y con la garganta relajada y la mandíbula inferior caída decir: “a”, “a”, “a”.</a:t>
            </a:r>
          </a:p>
          <a:p>
            <a:r>
              <a:rPr lang="es-CO" dirty="0">
                <a:solidFill>
                  <a:srgbClr val="1E3184"/>
                </a:solidFill>
                <a:latin typeface="Candara" pitchFamily="34" charset="0"/>
              </a:rPr>
              <a:t>Repetir este ejercicio hasta lograr que la mandíbula inferior esté </a:t>
            </a:r>
            <a:r>
              <a:rPr lang="es-CO" dirty="0">
                <a:solidFill>
                  <a:srgbClr val="1E3184"/>
                </a:solidFill>
              </a:rPr>
              <a:t>relajada.</a:t>
            </a:r>
            <a:endParaRPr lang="es-CO" sz="2400" dirty="0">
              <a:solidFill>
                <a:srgbClr val="1E3184"/>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908720"/>
            <a:ext cx="8435280" cy="648072"/>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CO" sz="3600" b="1" dirty="0">
                <a:ln w="11430"/>
                <a:solidFill>
                  <a:srgbClr val="8C0202"/>
                </a:solidFill>
                <a:effectLst>
                  <a:outerShdw blurRad="50800" dist="39000" dir="5460000" algn="tl">
                    <a:srgbClr val="000000">
                      <a:alpha val="38000"/>
                    </a:srgbClr>
                  </a:outerShdw>
                </a:effectLst>
                <a:latin typeface="Candara" pitchFamily="34" charset="0"/>
              </a:rPr>
              <a:t>b. Desarrolle flexibilidad en los labios</a:t>
            </a:r>
          </a:p>
        </p:txBody>
      </p:sp>
      <p:sp>
        <p:nvSpPr>
          <p:cNvPr id="3" name="2 Marcador de contenido"/>
          <p:cNvSpPr>
            <a:spLocks noGrp="1"/>
          </p:cNvSpPr>
          <p:nvPr>
            <p:ph idx="1"/>
          </p:nvPr>
        </p:nvSpPr>
        <p:spPr>
          <a:xfrm>
            <a:off x="467544" y="1844824"/>
            <a:ext cx="7427168" cy="3845024"/>
          </a:xfrm>
        </p:spPr>
        <p:txBody>
          <a:bodyPr>
            <a:normAutofit/>
          </a:bodyPr>
          <a:lstStyle/>
          <a:p>
            <a:r>
              <a:rPr lang="es-CO" sz="4400" dirty="0">
                <a:solidFill>
                  <a:srgbClr val="1E3184"/>
                </a:solidFill>
                <a:latin typeface="Candara" pitchFamily="34" charset="0"/>
              </a:rPr>
              <a:t>Pronuncie la palabra “Sopa”, extendiendo los labios de manera exagerada para decir: “so”, y recogiéndolos al decir, “</a:t>
            </a:r>
            <a:r>
              <a:rPr lang="es-CO" sz="4400" dirty="0" err="1">
                <a:solidFill>
                  <a:srgbClr val="1E3184"/>
                </a:solidFill>
                <a:latin typeface="Candara" pitchFamily="34" charset="0"/>
              </a:rPr>
              <a:t>pa</a:t>
            </a:r>
            <a:r>
              <a:rPr lang="es-CO" sz="4400" dirty="0">
                <a:solidFill>
                  <a:srgbClr val="1E3184"/>
                </a:solidFill>
                <a:latin typeface="Candara" pitchFamily="34" charset="0"/>
              </a:rPr>
              <a:t>”.</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620688"/>
            <a:ext cx="7474024" cy="778098"/>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algn="l"/>
            <a:r>
              <a:rPr lang="es-CO" b="1" dirty="0">
                <a:ln w="11430"/>
                <a:solidFill>
                  <a:srgbClr val="8C0202"/>
                </a:solidFill>
                <a:effectLst>
                  <a:outerShdw blurRad="50800" dist="39000" dir="5460000" algn="tl">
                    <a:srgbClr val="000000">
                      <a:alpha val="38000"/>
                    </a:srgbClr>
                  </a:outerShdw>
                </a:effectLst>
                <a:latin typeface="Candara" pitchFamily="34" charset="0"/>
              </a:rPr>
              <a:t>c. Desarrolle la resonancia nasal.</a:t>
            </a:r>
            <a:endParaRPr lang="es-CO" b="1" dirty="0">
              <a:ln w="11430"/>
              <a:solidFill>
                <a:srgbClr val="8C0202"/>
              </a:solidFill>
              <a:effectLst>
                <a:outerShdw blurRad="50800" dist="39000" dir="5460000" algn="tl">
                  <a:srgbClr val="000000">
                    <a:alpha val="38000"/>
                  </a:srgbClr>
                </a:outerShdw>
              </a:effectLst>
            </a:endParaRPr>
          </a:p>
        </p:txBody>
      </p:sp>
      <p:sp>
        <p:nvSpPr>
          <p:cNvPr id="3" name="2 Marcador de contenido"/>
          <p:cNvSpPr>
            <a:spLocks noGrp="1"/>
          </p:cNvSpPr>
          <p:nvPr>
            <p:ph idx="1"/>
          </p:nvPr>
        </p:nvSpPr>
        <p:spPr>
          <a:xfrm>
            <a:off x="467544" y="1628800"/>
            <a:ext cx="7416824" cy="3417243"/>
          </a:xfrm>
        </p:spPr>
        <p:txBody>
          <a:bodyPr>
            <a:noAutofit/>
          </a:bodyPr>
          <a:lstStyle/>
          <a:p>
            <a:r>
              <a:rPr lang="es-CO" sz="3600" dirty="0">
                <a:solidFill>
                  <a:srgbClr val="1E3184"/>
                </a:solidFill>
                <a:latin typeface="Candara" pitchFamily="34" charset="0"/>
              </a:rPr>
              <a:t>Practique con las palabras “Cantando”, “Trayendo”, “Horrendo”, “Bando”, graduando el tono en la nariz e insistiendo en el sonido “</a:t>
            </a:r>
            <a:r>
              <a:rPr lang="es-CO" sz="3600" dirty="0" err="1">
                <a:solidFill>
                  <a:srgbClr val="1E3184"/>
                </a:solidFill>
                <a:latin typeface="Candara" pitchFamily="34" charset="0"/>
              </a:rPr>
              <a:t>nd</a:t>
            </a:r>
            <a:r>
              <a:rPr lang="es-CO" sz="3600" dirty="0">
                <a:solidFill>
                  <a:srgbClr val="1E3184"/>
                </a:solidFill>
                <a:latin typeface="Candara" pitchFamily="34" charset="0"/>
              </a:rPr>
              <a:t>”.</a:t>
            </a:r>
          </a:p>
          <a:p>
            <a:r>
              <a:rPr lang="es-CO" sz="3600" dirty="0">
                <a:solidFill>
                  <a:srgbClr val="1E3184"/>
                </a:solidFill>
                <a:latin typeface="Candara" pitchFamily="34" charset="0"/>
              </a:rPr>
              <a:t>Practique con las letras “m” y “n”, usando las palabras “Mínimo”, “Homónimo”, y otras parecidas.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980728"/>
            <a:ext cx="8229600" cy="922114"/>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CO" sz="5300" b="1" dirty="0">
                <a:ln w="11430"/>
                <a:solidFill>
                  <a:srgbClr val="8C0202"/>
                </a:solidFill>
                <a:effectLst>
                  <a:outerShdw blurRad="50800" dist="39000" dir="5460000" algn="tl">
                    <a:srgbClr val="000000">
                      <a:alpha val="38000"/>
                    </a:srgbClr>
                  </a:outerShdw>
                </a:effectLst>
                <a:latin typeface="Candara" pitchFamily="34" charset="0"/>
              </a:rPr>
              <a:t>d. Domine la respiración</a:t>
            </a:r>
            <a:br>
              <a:rPr lang="es-CO" sz="5300" b="1" dirty="0">
                <a:ln w="11430"/>
                <a:solidFill>
                  <a:srgbClr val="8C0202"/>
                </a:solidFill>
                <a:effectLst>
                  <a:outerShdw blurRad="50800" dist="39000" dir="5460000" algn="tl">
                    <a:srgbClr val="000000">
                      <a:alpha val="38000"/>
                    </a:srgbClr>
                  </a:outerShdw>
                </a:effectLst>
                <a:latin typeface="Candara" pitchFamily="34" charset="0"/>
              </a:rPr>
            </a:br>
            <a:endParaRPr lang="es-CO" sz="5300" b="1" dirty="0">
              <a:ln w="11430"/>
              <a:solidFill>
                <a:srgbClr val="8C0202"/>
              </a:solidFill>
              <a:effectLst>
                <a:outerShdw blurRad="50800" dist="39000" dir="5460000" algn="tl">
                  <a:srgbClr val="000000">
                    <a:alpha val="38000"/>
                  </a:srgbClr>
                </a:outerShdw>
              </a:effectLst>
              <a:latin typeface="Candara" pitchFamily="34" charset="0"/>
            </a:endParaRPr>
          </a:p>
        </p:txBody>
      </p:sp>
      <p:sp>
        <p:nvSpPr>
          <p:cNvPr id="3" name="2 Marcador de contenido"/>
          <p:cNvSpPr>
            <a:spLocks noGrp="1"/>
          </p:cNvSpPr>
          <p:nvPr>
            <p:ph idx="1"/>
          </p:nvPr>
        </p:nvSpPr>
        <p:spPr>
          <a:xfrm>
            <a:off x="539552" y="2276872"/>
            <a:ext cx="7128792" cy="3849291"/>
          </a:xfrm>
        </p:spPr>
        <p:txBody>
          <a:bodyPr>
            <a:normAutofit/>
          </a:bodyPr>
          <a:lstStyle/>
          <a:p>
            <a:r>
              <a:rPr lang="es-CO" sz="3600" dirty="0">
                <a:solidFill>
                  <a:srgbClr val="1E3184"/>
                </a:solidFill>
                <a:latin typeface="Candara" pitchFamily="34" charset="0"/>
              </a:rPr>
              <a:t>Colóquese en una posición correcta: abdomen hacia dentro, pecho hacia fuera, puntas de los hombros hacia atrás.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755576" y="2060848"/>
            <a:ext cx="7211144" cy="4065315"/>
          </a:xfrm>
        </p:spPr>
        <p:txBody>
          <a:bodyPr>
            <a:normAutofit lnSpcReduction="10000"/>
          </a:bodyPr>
          <a:lstStyle/>
          <a:p>
            <a:r>
              <a:rPr lang="es-CO" sz="3600" dirty="0">
                <a:solidFill>
                  <a:srgbClr val="1E3184"/>
                </a:solidFill>
                <a:latin typeface="Candara" pitchFamily="34" charset="0"/>
              </a:rPr>
              <a:t>Inhale profundamente de manera controlada; comience a pronunciar la letra “a”, hasta que quede poco oxígeno en sus pulmones</a:t>
            </a:r>
            <a:r>
              <a:rPr lang="es-CO" sz="2400" dirty="0">
                <a:solidFill>
                  <a:srgbClr val="1E3184"/>
                </a:solidFill>
              </a:rPr>
              <a:t>. </a:t>
            </a:r>
          </a:p>
          <a:p>
            <a:endParaRPr lang="es-CO" sz="2400" dirty="0">
              <a:solidFill>
                <a:srgbClr val="1E3184"/>
              </a:solidFill>
            </a:endParaRPr>
          </a:p>
          <a:p>
            <a:r>
              <a:rPr lang="es-CO" sz="2400" dirty="0">
                <a:solidFill>
                  <a:srgbClr val="1E3184"/>
                </a:solidFill>
              </a:rPr>
              <a:t>NOTA: </a:t>
            </a:r>
            <a:r>
              <a:rPr lang="es-CO" sz="2400" i="1" dirty="0">
                <a:solidFill>
                  <a:srgbClr val="1E3184"/>
                </a:solidFill>
              </a:rPr>
              <a:t>Los anteriores consejos fueron extraídos del libro: “El Idioma de los Llamados”,  del pastor Mark Finley.</a:t>
            </a:r>
            <a:endParaRPr lang="es-CO" sz="2400" dirty="0">
              <a:solidFill>
                <a:srgbClr val="1E3184"/>
              </a:solidFill>
            </a:endParaRPr>
          </a:p>
          <a:p>
            <a:endParaRPr lang="es-CO" sz="2400" dirty="0">
              <a:solidFill>
                <a:srgbClr val="1E3184"/>
              </a:solidFill>
            </a:endParaRPr>
          </a:p>
          <a:p>
            <a:endParaRPr lang="es-CO" sz="2400" dirty="0">
              <a:solidFill>
                <a:srgbClr val="1E3184"/>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2636912"/>
            <a:ext cx="8064896" cy="1944216"/>
          </a:xfrm>
        </p:spPr>
        <p:txBody>
          <a:bodyPr>
            <a:noAutofit/>
            <a:scene3d>
              <a:camera prst="orthographicFront"/>
              <a:lightRig rig="flat" dir="t"/>
            </a:scene3d>
            <a:sp3d extrusionH="57150" contourW="25400">
              <a:bevelT w="38100" h="38100"/>
              <a:contourClr>
                <a:schemeClr val="bg1"/>
              </a:contourClr>
            </a:sp3d>
          </a:bodyPr>
          <a:lstStyle/>
          <a:p>
            <a:pPr marL="1143000" indent="-1143000" algn="l">
              <a:buSzPct val="150000"/>
              <a:buFont typeface="+mj-lt"/>
              <a:buAutoNum type="romanUcPeriod"/>
            </a:pPr>
            <a:r>
              <a:rPr lang="es-CO" sz="5400" b="1" dirty="0">
                <a:solidFill>
                  <a:srgbClr val="8C0202"/>
                </a:solidFill>
                <a:effectLst>
                  <a:outerShdw blurRad="38100" dist="38100" dir="2700000" algn="tl">
                    <a:srgbClr val="000000">
                      <a:alpha val="43137"/>
                    </a:srgbClr>
                  </a:outerShdw>
                </a:effectLst>
                <a:latin typeface="Candara" pitchFamily="34" charset="0"/>
              </a:rPr>
              <a:t>Sienta profundo respeto por el púlpito</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1196752"/>
            <a:ext cx="7581528" cy="792088"/>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l"/>
            <a:r>
              <a:rPr lang="es-CO" sz="4800" b="1" dirty="0">
                <a:ln w="11430"/>
                <a:solidFill>
                  <a:srgbClr val="8C0202"/>
                </a:solidFill>
                <a:effectLst>
                  <a:outerShdw blurRad="50800" dist="39000" dir="5460000" algn="tl">
                    <a:srgbClr val="000000">
                      <a:alpha val="38000"/>
                    </a:srgbClr>
                  </a:outerShdw>
                </a:effectLst>
                <a:latin typeface="Candara" pitchFamily="34" charset="0"/>
              </a:rPr>
              <a:t>Conclusión</a:t>
            </a:r>
            <a:br>
              <a:rPr lang="es-CO" sz="4800" b="1" dirty="0">
                <a:ln w="11430"/>
                <a:solidFill>
                  <a:srgbClr val="8C0202"/>
                </a:solidFill>
                <a:effectLst>
                  <a:outerShdw blurRad="50800" dist="39000" dir="5460000" algn="tl">
                    <a:srgbClr val="000000">
                      <a:alpha val="38000"/>
                    </a:srgbClr>
                  </a:outerShdw>
                </a:effectLst>
                <a:latin typeface="Candara" pitchFamily="34" charset="0"/>
              </a:rPr>
            </a:br>
            <a:endParaRPr lang="es-CO" sz="4800" b="1" dirty="0">
              <a:ln w="11430"/>
              <a:solidFill>
                <a:srgbClr val="8C0202"/>
              </a:solidFill>
              <a:effectLst>
                <a:outerShdw blurRad="50800" dist="39000" dir="5460000" algn="tl">
                  <a:srgbClr val="000000">
                    <a:alpha val="38000"/>
                  </a:srgbClr>
                </a:outerShdw>
              </a:effectLst>
              <a:latin typeface="Candara" pitchFamily="34" charset="0"/>
            </a:endParaRPr>
          </a:p>
        </p:txBody>
      </p:sp>
      <p:sp>
        <p:nvSpPr>
          <p:cNvPr id="3" name="2 Marcador de contenido"/>
          <p:cNvSpPr>
            <a:spLocks noGrp="1"/>
          </p:cNvSpPr>
          <p:nvPr>
            <p:ph idx="1"/>
          </p:nvPr>
        </p:nvSpPr>
        <p:spPr>
          <a:xfrm>
            <a:off x="611560" y="2276872"/>
            <a:ext cx="7704856" cy="3849291"/>
          </a:xfrm>
        </p:spPr>
        <p:txBody>
          <a:bodyPr>
            <a:noAutofit/>
          </a:bodyPr>
          <a:lstStyle/>
          <a:p>
            <a:r>
              <a:rPr lang="es-CO" i="1" dirty="0">
                <a:solidFill>
                  <a:srgbClr val="1E3184"/>
                </a:solidFill>
                <a:latin typeface="Candara" pitchFamily="34" charset="0"/>
              </a:rPr>
              <a:t>“Cuando hablen, que cada palabra esté completa y bien modulada, que cada frase sea clara y distinta hasta la palabra final. Muchas personas, al llegar al fin de una sentencia, disminuyen el tono de la voz, hablando en forma tan indistinta que se destruye la fuerza del pensamiento. </a:t>
            </a:r>
            <a:endParaRPr lang="es-CO" dirty="0">
              <a:solidFill>
                <a:srgbClr val="1E3184"/>
              </a:solidFill>
              <a:latin typeface="Candara" pitchFamily="34"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772817"/>
            <a:ext cx="7571184" cy="4104456"/>
          </a:xfrm>
        </p:spPr>
        <p:txBody>
          <a:bodyPr>
            <a:normAutofit/>
          </a:bodyPr>
          <a:lstStyle/>
          <a:p>
            <a:r>
              <a:rPr lang="es-CO" i="1" dirty="0">
                <a:solidFill>
                  <a:srgbClr val="1E3184"/>
                </a:solidFill>
                <a:latin typeface="Candara" pitchFamily="34" charset="0"/>
              </a:rPr>
              <a:t>Las palabras que merecen ser habladas, merecen ser dichas con una voz clara y distinta, con énfasis y expresión. Pero nunca escojan palabras que den la impresión de que sois sabios. Cuanto mayor sea vuestra sencillez, mejor se entenderán vuestras palabras”. </a:t>
            </a:r>
            <a:r>
              <a:rPr lang="es-CO" sz="2800" i="1" dirty="0">
                <a:solidFill>
                  <a:srgbClr val="1E3184"/>
                </a:solidFill>
                <a:latin typeface="Candara" pitchFamily="34" charset="0"/>
              </a:rPr>
              <a:t>Testimonios para la Iglesia 6, pág. 383. (CE. 74)</a:t>
            </a:r>
            <a:endParaRPr lang="es-CO" sz="2800" dirty="0">
              <a:solidFill>
                <a:srgbClr val="1E3184"/>
              </a:solidFill>
              <a:latin typeface="Candara" pitchFamily="34" charset="0"/>
            </a:endParaRPr>
          </a:p>
          <a:p>
            <a:endParaRPr lang="es-CO" sz="2400" dirty="0">
              <a:solidFill>
                <a:srgbClr val="1E3184"/>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5000"/>
            <a:lum/>
          </a:blip>
          <a:srcRect/>
          <a:stretch>
            <a:fillRect t="-4000" b="-4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DE0651-CA42-4454-A2DA-FE998430647C}"/>
              </a:ext>
            </a:extLst>
          </p:cNvPr>
          <p:cNvSpPr>
            <a:spLocks noGrp="1"/>
          </p:cNvSpPr>
          <p:nvPr>
            <p:ph type="title"/>
          </p:nvPr>
        </p:nvSpPr>
        <p:spPr/>
        <p:txBody>
          <a:bodyPr/>
          <a:lstStyle/>
          <a:p>
            <a:endParaRPr lang="en-US"/>
          </a:p>
        </p:txBody>
      </p:sp>
      <p:sp>
        <p:nvSpPr>
          <p:cNvPr id="5" name="Content Placeholder 4">
            <a:extLst>
              <a:ext uri="{FF2B5EF4-FFF2-40B4-BE49-F238E27FC236}">
                <a16:creationId xmlns:a16="http://schemas.microsoft.com/office/drawing/2014/main" id="{BB5A55C9-696A-4082-A313-5989A35CF34E}"/>
              </a:ext>
            </a:extLst>
          </p:cNvPr>
          <p:cNvSpPr>
            <a:spLocks noGrp="1"/>
          </p:cNvSpPr>
          <p:nvPr>
            <p:ph idx="1"/>
          </p:nvPr>
        </p:nvSpPr>
        <p:spPr>
          <a:xfrm>
            <a:off x="1" y="5284626"/>
            <a:ext cx="9144000" cy="1240718"/>
          </a:xfrm>
          <a:solidFill>
            <a:schemeClr val="dk1">
              <a:alpha val="61000"/>
            </a:schemeClr>
          </a:solidFill>
          <a:ln>
            <a:noFill/>
          </a:ln>
        </p:spPr>
        <p:style>
          <a:lnRef idx="0">
            <a:scrgbClr r="0" g="0" b="0"/>
          </a:lnRef>
          <a:fillRef idx="0">
            <a:scrgbClr r="0" g="0" b="0"/>
          </a:fillRef>
          <a:effectRef idx="0">
            <a:scrgbClr r="0" g="0" b="0"/>
          </a:effectRef>
          <a:fontRef idx="minor">
            <a:schemeClr val="lt1"/>
          </a:fontRef>
        </p:style>
        <p:txBody>
          <a:bodyPr>
            <a:normAutofit fontScale="77500" lnSpcReduction="20000"/>
          </a:bodyPr>
          <a:lstStyle/>
          <a:p>
            <a:r>
              <a:rPr lang="en-US" sz="39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 debe </a:t>
            </a:r>
            <a:r>
              <a:rPr lang="en-US" sz="3900" b="1"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usar</a:t>
            </a:r>
            <a:r>
              <a:rPr lang="en-US" sz="39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el </a:t>
            </a:r>
            <a:r>
              <a:rPr lang="en-US" sz="3900" b="1"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pulpito</a:t>
            </a:r>
            <a:r>
              <a:rPr lang="en-US" sz="39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para </a:t>
            </a:r>
            <a:r>
              <a:rPr lang="en-US" sz="3900" b="1"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exaltacion</a:t>
            </a:r>
            <a:r>
              <a:rPr lang="en-US" sz="39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personal</a:t>
            </a:r>
          </a:p>
          <a:p>
            <a:r>
              <a:rPr lang="en-US" sz="39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 debe </a:t>
            </a:r>
            <a:r>
              <a:rPr lang="en-US" sz="3900" b="1"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usar</a:t>
            </a:r>
            <a:r>
              <a:rPr lang="en-US" sz="39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el </a:t>
            </a:r>
            <a:r>
              <a:rPr lang="en-US" sz="3900" b="1"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pulpito</a:t>
            </a:r>
            <a:r>
              <a:rPr lang="en-US" sz="39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para </a:t>
            </a:r>
            <a:r>
              <a:rPr lang="en-US" sz="3900" b="1"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ganancias</a:t>
            </a:r>
            <a:r>
              <a:rPr lang="en-US" sz="39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900" b="1"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personales</a:t>
            </a:r>
            <a:r>
              <a:rPr lang="en-US" sz="39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marL="0" indent="0">
              <a:buNone/>
            </a:pPr>
            <a:endParaRPr lang="en-US" sz="165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0344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8000"/>
            <a:lum/>
          </a:blip>
          <a:srcRect/>
          <a:stretch>
            <a:fillRect l="-1000" t="-25000" r="-1000" b="-28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C87FE4F-3947-46D1-BFB9-2EF939051A1B}"/>
              </a:ext>
            </a:extLst>
          </p:cNvPr>
          <p:cNvSpPr>
            <a:spLocks noGrp="1"/>
          </p:cNvSpPr>
          <p:nvPr>
            <p:ph type="title"/>
          </p:nvPr>
        </p:nvSpPr>
        <p:spPr>
          <a:xfrm>
            <a:off x="212272" y="4987668"/>
            <a:ext cx="8931728" cy="1393660"/>
          </a:xfr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a:normAutofit fontScale="90000"/>
          </a:bodyPr>
          <a:lstStyle/>
          <a:p>
            <a:r>
              <a:rPr lang="en-US" sz="5400" b="1" i="1" dirty="0" err="1">
                <a:solidFill>
                  <a:schemeClr val="bg1"/>
                </a:solidFill>
                <a:latin typeface="Times New Roman" panose="02020603050405020304" pitchFamily="18" charset="0"/>
                <a:cs typeface="Times New Roman" panose="02020603050405020304" pitchFamily="18" charset="0"/>
              </a:rPr>
              <a:t>Desarrolle</a:t>
            </a:r>
            <a:r>
              <a:rPr lang="en-US" sz="5400" b="1" i="1" dirty="0">
                <a:solidFill>
                  <a:schemeClr val="bg1"/>
                </a:solidFill>
                <a:latin typeface="Times New Roman" panose="02020603050405020304" pitchFamily="18" charset="0"/>
                <a:cs typeface="Times New Roman" panose="02020603050405020304" pitchFamily="18" charset="0"/>
              </a:rPr>
              <a:t> un profundo </a:t>
            </a:r>
            <a:r>
              <a:rPr lang="en-US" sz="5400" b="1" i="1" dirty="0" err="1">
                <a:solidFill>
                  <a:schemeClr val="bg1"/>
                </a:solidFill>
                <a:latin typeface="Times New Roman" panose="02020603050405020304" pitchFamily="18" charset="0"/>
                <a:cs typeface="Times New Roman" panose="02020603050405020304" pitchFamily="18" charset="0"/>
              </a:rPr>
              <a:t>Respeto</a:t>
            </a:r>
            <a:r>
              <a:rPr lang="en-US" sz="5400" b="1" i="1" dirty="0">
                <a:solidFill>
                  <a:schemeClr val="bg1"/>
                </a:solidFill>
                <a:latin typeface="Times New Roman" panose="02020603050405020304" pitchFamily="18" charset="0"/>
                <a:cs typeface="Times New Roman" panose="02020603050405020304" pitchFamily="18" charset="0"/>
              </a:rPr>
              <a:t> por el </a:t>
            </a:r>
            <a:r>
              <a:rPr lang="en-US" sz="5400" b="1" i="1" dirty="0" err="1">
                <a:solidFill>
                  <a:schemeClr val="bg1"/>
                </a:solidFill>
                <a:latin typeface="Times New Roman" panose="02020603050405020304" pitchFamily="18" charset="0"/>
                <a:cs typeface="Times New Roman" panose="02020603050405020304" pitchFamily="18" charset="0"/>
              </a:rPr>
              <a:t>Pulpito</a:t>
            </a:r>
            <a:endParaRPr lang="en-US" sz="5400" b="1" i="1" dirty="0">
              <a:solidFill>
                <a:schemeClr val="bg1"/>
              </a:solidFill>
              <a:latin typeface="Times New Roman" panose="02020603050405020304" pitchFamily="18" charset="0"/>
              <a:cs typeface="Times New Roman" panose="02020603050405020304" pitchFamily="18" charset="0"/>
            </a:endParaRPr>
          </a:p>
        </p:txBody>
      </p:sp>
      <p:sp>
        <p:nvSpPr>
          <p:cNvPr id="5" name="Text Placeholder 4">
            <a:extLst>
              <a:ext uri="{FF2B5EF4-FFF2-40B4-BE49-F238E27FC236}">
                <a16:creationId xmlns:a16="http://schemas.microsoft.com/office/drawing/2014/main" id="{24CBE756-B113-40F4-9321-714111100238}"/>
              </a:ext>
            </a:extLst>
          </p:cNvPr>
          <p:cNvSpPr>
            <a:spLocks noGrp="1"/>
          </p:cNvSpPr>
          <p:nvPr>
            <p:ph type="body" idx="1"/>
          </p:nvPr>
        </p:nvSpPr>
        <p:spPr>
          <a:xfrm>
            <a:off x="623888" y="476672"/>
            <a:ext cx="7886700" cy="1500187"/>
          </a:xfrm>
        </p:spPr>
        <p:txBody>
          <a:bodyPr/>
          <a:lstStyle/>
          <a:p>
            <a:endParaRPr lang="en-US" dirty="0"/>
          </a:p>
        </p:txBody>
      </p:sp>
    </p:spTree>
    <p:extLst>
      <p:ext uri="{BB962C8B-B14F-4D97-AF65-F5344CB8AC3E}">
        <p14:creationId xmlns:p14="http://schemas.microsoft.com/office/powerpoint/2010/main" val="53337738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24345</TotalTime>
  <Words>2403</Words>
  <Application>Microsoft Office PowerPoint</Application>
  <PresentationFormat>On-screen Show (4:3)</PresentationFormat>
  <Paragraphs>157</Paragraphs>
  <Slides>71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71</vt:i4>
      </vt:variant>
    </vt:vector>
  </HeadingPairs>
  <TitlesOfParts>
    <vt:vector size="78" baseType="lpstr">
      <vt:lpstr>Arial</vt:lpstr>
      <vt:lpstr>Calibri</vt:lpstr>
      <vt:lpstr>Calibri Light</vt:lpstr>
      <vt:lpstr>Candara</vt:lpstr>
      <vt:lpstr>Times New Roman</vt:lpstr>
      <vt:lpstr>Tema de Office</vt:lpstr>
      <vt:lpstr>Office Theme</vt:lpstr>
      <vt:lpstr>PowerPoint Presentation</vt:lpstr>
      <vt:lpstr>El Anciano de Iglesia Local y el Pulpito</vt:lpstr>
      <vt:lpstr>PowerPoint Presentation</vt:lpstr>
      <vt:lpstr>Manual IASD pg 39</vt:lpstr>
      <vt:lpstr>Manual IASD pg 118  El Pulpito no es un Foro</vt:lpstr>
      <vt:lpstr>PowerPoint Presentation</vt:lpstr>
      <vt:lpstr>Sienta profundo respeto por el púlpito</vt:lpstr>
      <vt:lpstr>PowerPoint Presentation</vt:lpstr>
      <vt:lpstr>Desarrolle un profundo Respeto por el Pulpito</vt:lpstr>
      <vt:lpstr>No Use El Pulpito Para:</vt:lpstr>
      <vt:lpstr>PowerPoint Presentation</vt:lpstr>
      <vt:lpstr>PowerPoint Presentation</vt:lpstr>
      <vt:lpstr>PowerPoint Presentation</vt:lpstr>
      <vt:lpstr>PowerPoint Presentation</vt:lpstr>
      <vt:lpstr>PowerPoint Presentation</vt:lpstr>
      <vt:lpstr>Sea sencillo o profundo, pero claro.</vt:lpstr>
      <vt:lpstr>PowerPoint Presentation</vt:lpstr>
      <vt:lpstr>PowerPoint Presentation</vt:lpstr>
      <vt:lpstr>PowerPoint Presentation</vt:lpstr>
      <vt:lpstr>PowerPoint Presentation</vt:lpstr>
      <vt:lpstr>PowerPoint Presentation</vt:lpstr>
      <vt:lpstr>PowerPoint Presentation</vt:lpstr>
      <vt:lpstr>Tenga cuidado con el tono de su voz</vt:lpstr>
      <vt:lpstr>PowerPoint Presentation</vt:lpstr>
      <vt:lpstr>PowerPoint Presentation</vt:lpstr>
      <vt:lpstr>PowerPoint Presentation</vt:lpstr>
      <vt:lpstr>PowerPoint Presentation</vt:lpstr>
      <vt:lpstr>PowerPoint Presentation</vt:lpstr>
      <vt:lpstr>PowerPoint Presentation</vt:lpstr>
      <vt:lpstr>IV- No se torne monótono y repetitivo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Divida correctamente    su tema</vt:lpstr>
      <vt:lpstr>PowerPoint Presentation</vt:lpstr>
      <vt:lpstr>PowerPoint Presentation</vt:lpstr>
      <vt:lpstr>PowerPoint Presentation</vt:lpstr>
      <vt:lpstr>No se compare con otros predicadores</vt:lpstr>
      <vt:lpstr>PowerPoint Presentation</vt:lpstr>
      <vt:lpstr>PowerPoint Presentation</vt:lpstr>
      <vt:lpstr>PowerPoint Presentation</vt:lpstr>
      <vt:lpstr>VII- Haga un análisis de sus oyentes</vt:lpstr>
      <vt:lpstr>PowerPoint Presentation</vt:lpstr>
      <vt:lpstr>PowerPoint Presentation</vt:lpstr>
      <vt:lpstr>PowerPoint Presentation</vt:lpstr>
      <vt:lpstr>VIII- Mantenga la comunicación visual</vt:lpstr>
      <vt:lpstr>PowerPoint Presentation</vt:lpstr>
      <vt:lpstr>PowerPoint Presentation</vt:lpstr>
      <vt:lpstr>El mirar a los oyentes le permitirá:</vt:lpstr>
      <vt:lpstr>PowerPoint Presentation</vt:lpstr>
      <vt:lpstr>La comunicación completa incluye los gestos y ademanes</vt:lpstr>
      <vt:lpstr>PowerPoint Presentation</vt:lpstr>
      <vt:lpstr>PowerPoint Presentation</vt:lpstr>
      <vt:lpstr>Algunos ademanes básicos</vt:lpstr>
      <vt:lpstr>PowerPoint Presentation</vt:lpstr>
      <vt:lpstr>PowerPoint Presentation</vt:lpstr>
      <vt:lpstr>Como mejorar la pronunciación.</vt:lpstr>
      <vt:lpstr>a. Relaje su mandíbula inferior</vt:lpstr>
      <vt:lpstr>b. Desarrolle flexibilidad en los labios</vt:lpstr>
      <vt:lpstr>c. Desarrolle la resonancia nasal.</vt:lpstr>
      <vt:lpstr>d. Domine la respiración </vt:lpstr>
      <vt:lpstr>PowerPoint Presentation</vt:lpstr>
      <vt:lpstr>Conclusión </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ANCIANO DE IGLESIA Y EL PÚLPITO </dc:title>
  <dc:creator>J.Evelio</dc:creator>
  <cp:lastModifiedBy>Mario Thorp</cp:lastModifiedBy>
  <cp:revision>36</cp:revision>
  <dcterms:created xsi:type="dcterms:W3CDTF">2014-04-28T20:59:37Z</dcterms:created>
  <dcterms:modified xsi:type="dcterms:W3CDTF">2018-11-21T14:11:09Z</dcterms:modified>
</cp:coreProperties>
</file>