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5"/>
  </p:notesMasterIdLst>
  <p:sldIdLst>
    <p:sldId id="256" r:id="rId2"/>
    <p:sldId id="259" r:id="rId3"/>
    <p:sldId id="309" r:id="rId4"/>
    <p:sldId id="310" r:id="rId5"/>
    <p:sldId id="261" r:id="rId6"/>
    <p:sldId id="257" r:id="rId7"/>
    <p:sldId id="258" r:id="rId8"/>
    <p:sldId id="273" r:id="rId9"/>
    <p:sldId id="262" r:id="rId10"/>
    <p:sldId id="263" r:id="rId11"/>
    <p:sldId id="264" r:id="rId12"/>
    <p:sldId id="260" r:id="rId13"/>
    <p:sldId id="265" r:id="rId14"/>
    <p:sldId id="266" r:id="rId15"/>
    <p:sldId id="267" r:id="rId16"/>
    <p:sldId id="268" r:id="rId17"/>
    <p:sldId id="269" r:id="rId18"/>
    <p:sldId id="271" r:id="rId19"/>
    <p:sldId id="272" r:id="rId20"/>
    <p:sldId id="270" r:id="rId21"/>
    <p:sldId id="274" r:id="rId22"/>
    <p:sldId id="275" r:id="rId23"/>
    <p:sldId id="276" r:id="rId24"/>
    <p:sldId id="277" r:id="rId25"/>
    <p:sldId id="278" r:id="rId26"/>
    <p:sldId id="279" r:id="rId27"/>
    <p:sldId id="280" r:id="rId28"/>
    <p:sldId id="282" r:id="rId29"/>
    <p:sldId id="283" r:id="rId30"/>
    <p:sldId id="281" r:id="rId31"/>
    <p:sldId id="284" r:id="rId32"/>
    <p:sldId id="285" r:id="rId33"/>
    <p:sldId id="286" r:id="rId34"/>
    <p:sldId id="287" r:id="rId35"/>
    <p:sldId id="291" r:id="rId36"/>
    <p:sldId id="288" r:id="rId37"/>
    <p:sldId id="289" r:id="rId38"/>
    <p:sldId id="292" r:id="rId39"/>
    <p:sldId id="294" r:id="rId40"/>
    <p:sldId id="293" r:id="rId41"/>
    <p:sldId id="295" r:id="rId42"/>
    <p:sldId id="290" r:id="rId43"/>
    <p:sldId id="297" r:id="rId44"/>
    <p:sldId id="296" r:id="rId45"/>
    <p:sldId id="298" r:id="rId46"/>
    <p:sldId id="299" r:id="rId47"/>
    <p:sldId id="301" r:id="rId48"/>
    <p:sldId id="303" r:id="rId49"/>
    <p:sldId id="300" r:id="rId50"/>
    <p:sldId id="304" r:id="rId51"/>
    <p:sldId id="305" r:id="rId52"/>
    <p:sldId id="302" r:id="rId53"/>
    <p:sldId id="306" r:id="rId54"/>
    <p:sldId id="307" r:id="rId55"/>
    <p:sldId id="308" r:id="rId56"/>
    <p:sldId id="311" r:id="rId57"/>
    <p:sldId id="312" r:id="rId58"/>
    <p:sldId id="314" r:id="rId59"/>
    <p:sldId id="315" r:id="rId60"/>
    <p:sldId id="313" r:id="rId61"/>
    <p:sldId id="316" r:id="rId62"/>
    <p:sldId id="317" r:id="rId63"/>
    <p:sldId id="318" r:id="rId64"/>
    <p:sldId id="321" r:id="rId65"/>
    <p:sldId id="322" r:id="rId66"/>
    <p:sldId id="323" r:id="rId67"/>
    <p:sldId id="324" r:id="rId68"/>
    <p:sldId id="325" r:id="rId69"/>
    <p:sldId id="326" r:id="rId70"/>
    <p:sldId id="327" r:id="rId71"/>
    <p:sldId id="328" r:id="rId72"/>
    <p:sldId id="319" r:id="rId73"/>
    <p:sldId id="320" r:id="rId7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80" autoAdjust="0"/>
    <p:restoredTop sz="93842" autoAdjust="0"/>
  </p:normalViewPr>
  <p:slideViewPr>
    <p:cSldViewPr snapToGrid="0">
      <p:cViewPr varScale="1">
        <p:scale>
          <a:sx n="103" d="100"/>
          <a:sy n="103" d="100"/>
        </p:scale>
        <p:origin x="2160"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B5B436-7005-4590-9B10-CDEC67FBCDC4}" type="datetimeFigureOut">
              <a:rPr lang="en-US" smtClean="0"/>
              <a:t>11/21/2018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68592C-1133-41A3-A71E-0FC912697163}" type="slidenum">
              <a:rPr lang="en-US" smtClean="0"/>
              <a:t>‹#›</a:t>
            </a:fld>
            <a:endParaRPr lang="en-US"/>
          </a:p>
        </p:txBody>
      </p:sp>
    </p:spTree>
    <p:extLst>
      <p:ext uri="{BB962C8B-B14F-4D97-AF65-F5344CB8AC3E}">
        <p14:creationId xmlns:p14="http://schemas.microsoft.com/office/powerpoint/2010/main" val="8586257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Cuando</a:t>
            </a:r>
            <a:r>
              <a:rPr lang="en-US" dirty="0"/>
              <a:t> </a:t>
            </a:r>
            <a:r>
              <a:rPr lang="en-US" dirty="0" err="1"/>
              <a:t>predicas</a:t>
            </a:r>
            <a:r>
              <a:rPr lang="en-US" dirty="0"/>
              <a:t> a </a:t>
            </a:r>
            <a:r>
              <a:rPr lang="en-US" dirty="0" err="1"/>
              <a:t>quien</a:t>
            </a:r>
            <a:r>
              <a:rPr lang="en-US" dirty="0"/>
              <a:t> </a:t>
            </a:r>
            <a:r>
              <a:rPr lang="en-US" dirty="0" err="1"/>
              <a:t>reflejas</a:t>
            </a:r>
            <a:r>
              <a:rPr lang="en-US" dirty="0"/>
              <a:t>?</a:t>
            </a:r>
          </a:p>
        </p:txBody>
      </p:sp>
      <p:sp>
        <p:nvSpPr>
          <p:cNvPr id="4" name="Slide Number Placeholder 3"/>
          <p:cNvSpPr>
            <a:spLocks noGrp="1"/>
          </p:cNvSpPr>
          <p:nvPr>
            <p:ph type="sldNum" sz="quarter" idx="5"/>
          </p:nvPr>
        </p:nvSpPr>
        <p:spPr/>
        <p:txBody>
          <a:bodyPr/>
          <a:lstStyle/>
          <a:p>
            <a:fld id="{3B68592C-1133-41A3-A71E-0FC912697163}" type="slidenum">
              <a:rPr lang="en-US" smtClean="0"/>
              <a:t>46</a:t>
            </a:fld>
            <a:endParaRPr lang="en-US"/>
          </a:p>
        </p:txBody>
      </p:sp>
    </p:spTree>
    <p:extLst>
      <p:ext uri="{BB962C8B-B14F-4D97-AF65-F5344CB8AC3E}">
        <p14:creationId xmlns:p14="http://schemas.microsoft.com/office/powerpoint/2010/main" val="41121364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A262B-BA55-462A-90A7-4B2BCB5A588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678593A-70A7-420C-8EB4-F283334B4E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8C4190E-D0FC-43F8-AEB1-FA18F885A249}"/>
              </a:ext>
            </a:extLst>
          </p:cNvPr>
          <p:cNvSpPr>
            <a:spLocks noGrp="1"/>
          </p:cNvSpPr>
          <p:nvPr>
            <p:ph type="dt" sz="half" idx="10"/>
          </p:nvPr>
        </p:nvSpPr>
        <p:spPr/>
        <p:txBody>
          <a:bodyPr/>
          <a:lstStyle/>
          <a:p>
            <a:fld id="{EB04AA2F-913E-4C07-8DE8-32050BAD75A9}" type="datetimeFigureOut">
              <a:rPr lang="en-US" smtClean="0"/>
              <a:t>11/21/2018</a:t>
            </a:fld>
            <a:endParaRPr lang="en-US"/>
          </a:p>
        </p:txBody>
      </p:sp>
      <p:sp>
        <p:nvSpPr>
          <p:cNvPr id="5" name="Footer Placeholder 4">
            <a:extLst>
              <a:ext uri="{FF2B5EF4-FFF2-40B4-BE49-F238E27FC236}">
                <a16:creationId xmlns:a16="http://schemas.microsoft.com/office/drawing/2014/main" id="{5861E3E4-5D95-4B29-868B-C0D87535BB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D2D58D-2F1B-4426-BA2D-A6B0467FB1DD}"/>
              </a:ext>
            </a:extLst>
          </p:cNvPr>
          <p:cNvSpPr>
            <a:spLocks noGrp="1"/>
          </p:cNvSpPr>
          <p:nvPr>
            <p:ph type="sldNum" sz="quarter" idx="12"/>
          </p:nvPr>
        </p:nvSpPr>
        <p:spPr/>
        <p:txBody>
          <a:bodyPr/>
          <a:lstStyle/>
          <a:p>
            <a:fld id="{6C4D31B1-1A2D-4095-A675-BB80D1134E7D}" type="slidenum">
              <a:rPr lang="en-US" smtClean="0"/>
              <a:t>‹#›</a:t>
            </a:fld>
            <a:endParaRPr lang="en-US"/>
          </a:p>
        </p:txBody>
      </p:sp>
    </p:spTree>
    <p:extLst>
      <p:ext uri="{BB962C8B-B14F-4D97-AF65-F5344CB8AC3E}">
        <p14:creationId xmlns:p14="http://schemas.microsoft.com/office/powerpoint/2010/main" val="1824193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DDA71-6020-4A56-B63F-14B98F07D41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685BDE1-F8BF-4279-A82E-2494BEE7582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C376D4-E74B-462F-9E72-AD4EB7A9436D}"/>
              </a:ext>
            </a:extLst>
          </p:cNvPr>
          <p:cNvSpPr>
            <a:spLocks noGrp="1"/>
          </p:cNvSpPr>
          <p:nvPr>
            <p:ph type="dt" sz="half" idx="10"/>
          </p:nvPr>
        </p:nvSpPr>
        <p:spPr/>
        <p:txBody>
          <a:bodyPr/>
          <a:lstStyle/>
          <a:p>
            <a:fld id="{EB04AA2F-913E-4C07-8DE8-32050BAD75A9}" type="datetimeFigureOut">
              <a:rPr lang="en-US" smtClean="0"/>
              <a:t>11/21/2018</a:t>
            </a:fld>
            <a:endParaRPr lang="en-US"/>
          </a:p>
        </p:txBody>
      </p:sp>
      <p:sp>
        <p:nvSpPr>
          <p:cNvPr id="5" name="Footer Placeholder 4">
            <a:extLst>
              <a:ext uri="{FF2B5EF4-FFF2-40B4-BE49-F238E27FC236}">
                <a16:creationId xmlns:a16="http://schemas.microsoft.com/office/drawing/2014/main" id="{9E0A6704-0F71-4DA9-B3CD-F25ABD2E4B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17E760-2277-43ED-80D6-97081C35ED18}"/>
              </a:ext>
            </a:extLst>
          </p:cNvPr>
          <p:cNvSpPr>
            <a:spLocks noGrp="1"/>
          </p:cNvSpPr>
          <p:nvPr>
            <p:ph type="sldNum" sz="quarter" idx="12"/>
          </p:nvPr>
        </p:nvSpPr>
        <p:spPr/>
        <p:txBody>
          <a:bodyPr/>
          <a:lstStyle/>
          <a:p>
            <a:fld id="{6C4D31B1-1A2D-4095-A675-BB80D1134E7D}" type="slidenum">
              <a:rPr lang="en-US" smtClean="0"/>
              <a:t>‹#›</a:t>
            </a:fld>
            <a:endParaRPr lang="en-US"/>
          </a:p>
        </p:txBody>
      </p:sp>
    </p:spTree>
    <p:extLst>
      <p:ext uri="{BB962C8B-B14F-4D97-AF65-F5344CB8AC3E}">
        <p14:creationId xmlns:p14="http://schemas.microsoft.com/office/powerpoint/2010/main" val="10634294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5AAEE98-4887-4A60-92D6-CF791E5788A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77A3195-6C26-4A64-B155-846169B9864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E96C09-FBCB-45C3-A534-4F006BDC1718}"/>
              </a:ext>
            </a:extLst>
          </p:cNvPr>
          <p:cNvSpPr>
            <a:spLocks noGrp="1"/>
          </p:cNvSpPr>
          <p:nvPr>
            <p:ph type="dt" sz="half" idx="10"/>
          </p:nvPr>
        </p:nvSpPr>
        <p:spPr/>
        <p:txBody>
          <a:bodyPr/>
          <a:lstStyle/>
          <a:p>
            <a:fld id="{EB04AA2F-913E-4C07-8DE8-32050BAD75A9}" type="datetimeFigureOut">
              <a:rPr lang="en-US" smtClean="0"/>
              <a:t>11/21/2018</a:t>
            </a:fld>
            <a:endParaRPr lang="en-US"/>
          </a:p>
        </p:txBody>
      </p:sp>
      <p:sp>
        <p:nvSpPr>
          <p:cNvPr id="5" name="Footer Placeholder 4">
            <a:extLst>
              <a:ext uri="{FF2B5EF4-FFF2-40B4-BE49-F238E27FC236}">
                <a16:creationId xmlns:a16="http://schemas.microsoft.com/office/drawing/2014/main" id="{C6551F84-05BB-4428-B71A-75D1D5D828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286DA3-559F-412D-9502-89901839260A}"/>
              </a:ext>
            </a:extLst>
          </p:cNvPr>
          <p:cNvSpPr>
            <a:spLocks noGrp="1"/>
          </p:cNvSpPr>
          <p:nvPr>
            <p:ph type="sldNum" sz="quarter" idx="12"/>
          </p:nvPr>
        </p:nvSpPr>
        <p:spPr/>
        <p:txBody>
          <a:bodyPr/>
          <a:lstStyle/>
          <a:p>
            <a:fld id="{6C4D31B1-1A2D-4095-A675-BB80D1134E7D}" type="slidenum">
              <a:rPr lang="en-US" smtClean="0"/>
              <a:t>‹#›</a:t>
            </a:fld>
            <a:endParaRPr lang="en-US"/>
          </a:p>
        </p:txBody>
      </p:sp>
    </p:spTree>
    <p:extLst>
      <p:ext uri="{BB962C8B-B14F-4D97-AF65-F5344CB8AC3E}">
        <p14:creationId xmlns:p14="http://schemas.microsoft.com/office/powerpoint/2010/main" val="31486145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2B141-3DB0-44B8-9F75-EBE4393FC6A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B7B567-65DF-42A7-9887-56B306B9DD7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B38AB5-F43F-48CB-875D-7C3BBB4788EF}"/>
              </a:ext>
            </a:extLst>
          </p:cNvPr>
          <p:cNvSpPr>
            <a:spLocks noGrp="1"/>
          </p:cNvSpPr>
          <p:nvPr>
            <p:ph type="dt" sz="half" idx="10"/>
          </p:nvPr>
        </p:nvSpPr>
        <p:spPr/>
        <p:txBody>
          <a:bodyPr/>
          <a:lstStyle/>
          <a:p>
            <a:fld id="{EB04AA2F-913E-4C07-8DE8-32050BAD75A9}" type="datetimeFigureOut">
              <a:rPr lang="en-US" smtClean="0"/>
              <a:t>11/21/2018</a:t>
            </a:fld>
            <a:endParaRPr lang="en-US"/>
          </a:p>
        </p:txBody>
      </p:sp>
      <p:sp>
        <p:nvSpPr>
          <p:cNvPr id="5" name="Footer Placeholder 4">
            <a:extLst>
              <a:ext uri="{FF2B5EF4-FFF2-40B4-BE49-F238E27FC236}">
                <a16:creationId xmlns:a16="http://schemas.microsoft.com/office/drawing/2014/main" id="{4996B412-5150-476D-81F2-6787D5FB27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EB16AC-FB10-4E2F-A4DC-BBB194D97B7C}"/>
              </a:ext>
            </a:extLst>
          </p:cNvPr>
          <p:cNvSpPr>
            <a:spLocks noGrp="1"/>
          </p:cNvSpPr>
          <p:nvPr>
            <p:ph type="sldNum" sz="quarter" idx="12"/>
          </p:nvPr>
        </p:nvSpPr>
        <p:spPr/>
        <p:txBody>
          <a:bodyPr/>
          <a:lstStyle/>
          <a:p>
            <a:fld id="{6C4D31B1-1A2D-4095-A675-BB80D1134E7D}" type="slidenum">
              <a:rPr lang="en-US" smtClean="0"/>
              <a:t>‹#›</a:t>
            </a:fld>
            <a:endParaRPr lang="en-US"/>
          </a:p>
        </p:txBody>
      </p:sp>
    </p:spTree>
    <p:extLst>
      <p:ext uri="{BB962C8B-B14F-4D97-AF65-F5344CB8AC3E}">
        <p14:creationId xmlns:p14="http://schemas.microsoft.com/office/powerpoint/2010/main" val="39120165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01699-B057-4E48-A843-B3D9CD0AC7E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675ED09-BD50-49AA-A715-E66360B0633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ED8ADFD-86DD-41C8-B42F-79953C530F40}"/>
              </a:ext>
            </a:extLst>
          </p:cNvPr>
          <p:cNvSpPr>
            <a:spLocks noGrp="1"/>
          </p:cNvSpPr>
          <p:nvPr>
            <p:ph type="dt" sz="half" idx="10"/>
          </p:nvPr>
        </p:nvSpPr>
        <p:spPr/>
        <p:txBody>
          <a:bodyPr/>
          <a:lstStyle/>
          <a:p>
            <a:fld id="{EB04AA2F-913E-4C07-8DE8-32050BAD75A9}" type="datetimeFigureOut">
              <a:rPr lang="en-US" smtClean="0"/>
              <a:t>11/21/2018</a:t>
            </a:fld>
            <a:endParaRPr lang="en-US"/>
          </a:p>
        </p:txBody>
      </p:sp>
      <p:sp>
        <p:nvSpPr>
          <p:cNvPr id="5" name="Footer Placeholder 4">
            <a:extLst>
              <a:ext uri="{FF2B5EF4-FFF2-40B4-BE49-F238E27FC236}">
                <a16:creationId xmlns:a16="http://schemas.microsoft.com/office/drawing/2014/main" id="{F8A7CE6F-9949-4138-B00D-89C7A527B6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254382-77CC-42B7-9587-608DEF73FA8B}"/>
              </a:ext>
            </a:extLst>
          </p:cNvPr>
          <p:cNvSpPr>
            <a:spLocks noGrp="1"/>
          </p:cNvSpPr>
          <p:nvPr>
            <p:ph type="sldNum" sz="quarter" idx="12"/>
          </p:nvPr>
        </p:nvSpPr>
        <p:spPr/>
        <p:txBody>
          <a:bodyPr/>
          <a:lstStyle/>
          <a:p>
            <a:fld id="{6C4D31B1-1A2D-4095-A675-BB80D1134E7D}" type="slidenum">
              <a:rPr lang="en-US" smtClean="0"/>
              <a:t>‹#›</a:t>
            </a:fld>
            <a:endParaRPr lang="en-US"/>
          </a:p>
        </p:txBody>
      </p:sp>
    </p:spTree>
    <p:extLst>
      <p:ext uri="{BB962C8B-B14F-4D97-AF65-F5344CB8AC3E}">
        <p14:creationId xmlns:p14="http://schemas.microsoft.com/office/powerpoint/2010/main" val="12851362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96B21-05D0-491A-BF75-7F0CA1B1AD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A579C2-D378-46DD-AAB5-218A66F9DDE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4B2B6BC-F70B-49B7-BD7F-FA6354A6973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E2805EE-B806-4E14-8D65-AAD5DF8A3D7C}"/>
              </a:ext>
            </a:extLst>
          </p:cNvPr>
          <p:cNvSpPr>
            <a:spLocks noGrp="1"/>
          </p:cNvSpPr>
          <p:nvPr>
            <p:ph type="dt" sz="half" idx="10"/>
          </p:nvPr>
        </p:nvSpPr>
        <p:spPr/>
        <p:txBody>
          <a:bodyPr/>
          <a:lstStyle/>
          <a:p>
            <a:fld id="{EB04AA2F-913E-4C07-8DE8-32050BAD75A9}" type="datetimeFigureOut">
              <a:rPr lang="en-US" smtClean="0"/>
              <a:t>11/21/2018</a:t>
            </a:fld>
            <a:endParaRPr lang="en-US"/>
          </a:p>
        </p:txBody>
      </p:sp>
      <p:sp>
        <p:nvSpPr>
          <p:cNvPr id="6" name="Footer Placeholder 5">
            <a:extLst>
              <a:ext uri="{FF2B5EF4-FFF2-40B4-BE49-F238E27FC236}">
                <a16:creationId xmlns:a16="http://schemas.microsoft.com/office/drawing/2014/main" id="{F23C19F5-3A8D-4A95-9034-82D670A22D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1163B1-DE82-4762-813A-4AB2772100C2}"/>
              </a:ext>
            </a:extLst>
          </p:cNvPr>
          <p:cNvSpPr>
            <a:spLocks noGrp="1"/>
          </p:cNvSpPr>
          <p:nvPr>
            <p:ph type="sldNum" sz="quarter" idx="12"/>
          </p:nvPr>
        </p:nvSpPr>
        <p:spPr/>
        <p:txBody>
          <a:bodyPr/>
          <a:lstStyle/>
          <a:p>
            <a:fld id="{6C4D31B1-1A2D-4095-A675-BB80D1134E7D}" type="slidenum">
              <a:rPr lang="en-US" smtClean="0"/>
              <a:t>‹#›</a:t>
            </a:fld>
            <a:endParaRPr lang="en-US"/>
          </a:p>
        </p:txBody>
      </p:sp>
    </p:spTree>
    <p:extLst>
      <p:ext uri="{BB962C8B-B14F-4D97-AF65-F5344CB8AC3E}">
        <p14:creationId xmlns:p14="http://schemas.microsoft.com/office/powerpoint/2010/main" val="30471968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F7251-E508-42BD-964B-B225201F4A3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1D1F22-5A73-4EE7-A46E-F11ED7B105D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F9B7249-7309-4FC1-8F23-B0148204B6C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3094BC-CC9D-48D3-BBE4-4C765B42F6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D6A10A2-80E7-49BF-9E17-9E1A0DD89A4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AE9005-5E99-4843-8FAB-D875477E873D}"/>
              </a:ext>
            </a:extLst>
          </p:cNvPr>
          <p:cNvSpPr>
            <a:spLocks noGrp="1"/>
          </p:cNvSpPr>
          <p:nvPr>
            <p:ph type="dt" sz="half" idx="10"/>
          </p:nvPr>
        </p:nvSpPr>
        <p:spPr/>
        <p:txBody>
          <a:bodyPr/>
          <a:lstStyle/>
          <a:p>
            <a:fld id="{EB04AA2F-913E-4C07-8DE8-32050BAD75A9}" type="datetimeFigureOut">
              <a:rPr lang="en-US" smtClean="0"/>
              <a:t>11/21/2018</a:t>
            </a:fld>
            <a:endParaRPr lang="en-US"/>
          </a:p>
        </p:txBody>
      </p:sp>
      <p:sp>
        <p:nvSpPr>
          <p:cNvPr id="8" name="Footer Placeholder 7">
            <a:extLst>
              <a:ext uri="{FF2B5EF4-FFF2-40B4-BE49-F238E27FC236}">
                <a16:creationId xmlns:a16="http://schemas.microsoft.com/office/drawing/2014/main" id="{9EED7E54-BBDA-48E3-A8E2-929A6523074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42DB28A-6F9C-45FD-B857-BBE590679C4D}"/>
              </a:ext>
            </a:extLst>
          </p:cNvPr>
          <p:cNvSpPr>
            <a:spLocks noGrp="1"/>
          </p:cNvSpPr>
          <p:nvPr>
            <p:ph type="sldNum" sz="quarter" idx="12"/>
          </p:nvPr>
        </p:nvSpPr>
        <p:spPr/>
        <p:txBody>
          <a:bodyPr/>
          <a:lstStyle/>
          <a:p>
            <a:fld id="{6C4D31B1-1A2D-4095-A675-BB80D1134E7D}" type="slidenum">
              <a:rPr lang="en-US" smtClean="0"/>
              <a:t>‹#›</a:t>
            </a:fld>
            <a:endParaRPr lang="en-US"/>
          </a:p>
        </p:txBody>
      </p:sp>
    </p:spTree>
    <p:extLst>
      <p:ext uri="{BB962C8B-B14F-4D97-AF65-F5344CB8AC3E}">
        <p14:creationId xmlns:p14="http://schemas.microsoft.com/office/powerpoint/2010/main" val="17681374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754EE-6137-40E6-B21A-82DE6F677A6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A527B21-7960-4BA2-A184-88ECF2F3CFA4}"/>
              </a:ext>
            </a:extLst>
          </p:cNvPr>
          <p:cNvSpPr>
            <a:spLocks noGrp="1"/>
          </p:cNvSpPr>
          <p:nvPr>
            <p:ph type="dt" sz="half" idx="10"/>
          </p:nvPr>
        </p:nvSpPr>
        <p:spPr/>
        <p:txBody>
          <a:bodyPr/>
          <a:lstStyle/>
          <a:p>
            <a:fld id="{EB04AA2F-913E-4C07-8DE8-32050BAD75A9}" type="datetimeFigureOut">
              <a:rPr lang="en-US" smtClean="0"/>
              <a:t>11/21/2018</a:t>
            </a:fld>
            <a:endParaRPr lang="en-US"/>
          </a:p>
        </p:txBody>
      </p:sp>
      <p:sp>
        <p:nvSpPr>
          <p:cNvPr id="4" name="Footer Placeholder 3">
            <a:extLst>
              <a:ext uri="{FF2B5EF4-FFF2-40B4-BE49-F238E27FC236}">
                <a16:creationId xmlns:a16="http://schemas.microsoft.com/office/drawing/2014/main" id="{B879A14F-BFA8-4A4A-A0AC-6042CF9A199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9D14B38-0E55-4F99-BD6A-48F6FB7AF083}"/>
              </a:ext>
            </a:extLst>
          </p:cNvPr>
          <p:cNvSpPr>
            <a:spLocks noGrp="1"/>
          </p:cNvSpPr>
          <p:nvPr>
            <p:ph type="sldNum" sz="quarter" idx="12"/>
          </p:nvPr>
        </p:nvSpPr>
        <p:spPr/>
        <p:txBody>
          <a:bodyPr/>
          <a:lstStyle/>
          <a:p>
            <a:fld id="{6C4D31B1-1A2D-4095-A675-BB80D1134E7D}" type="slidenum">
              <a:rPr lang="en-US" smtClean="0"/>
              <a:t>‹#›</a:t>
            </a:fld>
            <a:endParaRPr lang="en-US"/>
          </a:p>
        </p:txBody>
      </p:sp>
    </p:spTree>
    <p:extLst>
      <p:ext uri="{BB962C8B-B14F-4D97-AF65-F5344CB8AC3E}">
        <p14:creationId xmlns:p14="http://schemas.microsoft.com/office/powerpoint/2010/main" val="6352921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25ECD5-251D-4298-A24B-E00AC3DCC841}"/>
              </a:ext>
            </a:extLst>
          </p:cNvPr>
          <p:cNvSpPr>
            <a:spLocks noGrp="1"/>
          </p:cNvSpPr>
          <p:nvPr>
            <p:ph type="dt" sz="half" idx="10"/>
          </p:nvPr>
        </p:nvSpPr>
        <p:spPr/>
        <p:txBody>
          <a:bodyPr/>
          <a:lstStyle/>
          <a:p>
            <a:fld id="{EB04AA2F-913E-4C07-8DE8-32050BAD75A9}" type="datetimeFigureOut">
              <a:rPr lang="en-US" smtClean="0"/>
              <a:t>11/21/2018</a:t>
            </a:fld>
            <a:endParaRPr lang="en-US"/>
          </a:p>
        </p:txBody>
      </p:sp>
      <p:sp>
        <p:nvSpPr>
          <p:cNvPr id="3" name="Footer Placeholder 2">
            <a:extLst>
              <a:ext uri="{FF2B5EF4-FFF2-40B4-BE49-F238E27FC236}">
                <a16:creationId xmlns:a16="http://schemas.microsoft.com/office/drawing/2014/main" id="{EDA1F8AB-2FEE-4FC5-BB81-E7CCE34DD36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0C5448E-E78E-4A6E-AB9C-EA394B95B7E3}"/>
              </a:ext>
            </a:extLst>
          </p:cNvPr>
          <p:cNvSpPr>
            <a:spLocks noGrp="1"/>
          </p:cNvSpPr>
          <p:nvPr>
            <p:ph type="sldNum" sz="quarter" idx="12"/>
          </p:nvPr>
        </p:nvSpPr>
        <p:spPr/>
        <p:txBody>
          <a:bodyPr/>
          <a:lstStyle/>
          <a:p>
            <a:fld id="{6C4D31B1-1A2D-4095-A675-BB80D1134E7D}" type="slidenum">
              <a:rPr lang="en-US" smtClean="0"/>
              <a:t>‹#›</a:t>
            </a:fld>
            <a:endParaRPr lang="en-US"/>
          </a:p>
        </p:txBody>
      </p:sp>
    </p:spTree>
    <p:extLst>
      <p:ext uri="{BB962C8B-B14F-4D97-AF65-F5344CB8AC3E}">
        <p14:creationId xmlns:p14="http://schemas.microsoft.com/office/powerpoint/2010/main" val="6892769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D95AF-07D4-428E-80AA-F1EC0D57E7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B23783-EC91-4367-B335-F9866B1DAD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CCA2D9C-FA2D-4288-9928-CB79216794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B4D9FA6-6A4A-42C0-A015-3B1936C760D0}"/>
              </a:ext>
            </a:extLst>
          </p:cNvPr>
          <p:cNvSpPr>
            <a:spLocks noGrp="1"/>
          </p:cNvSpPr>
          <p:nvPr>
            <p:ph type="dt" sz="half" idx="10"/>
          </p:nvPr>
        </p:nvSpPr>
        <p:spPr/>
        <p:txBody>
          <a:bodyPr/>
          <a:lstStyle/>
          <a:p>
            <a:fld id="{EB04AA2F-913E-4C07-8DE8-32050BAD75A9}" type="datetimeFigureOut">
              <a:rPr lang="en-US" smtClean="0"/>
              <a:t>11/21/2018</a:t>
            </a:fld>
            <a:endParaRPr lang="en-US"/>
          </a:p>
        </p:txBody>
      </p:sp>
      <p:sp>
        <p:nvSpPr>
          <p:cNvPr id="6" name="Footer Placeholder 5">
            <a:extLst>
              <a:ext uri="{FF2B5EF4-FFF2-40B4-BE49-F238E27FC236}">
                <a16:creationId xmlns:a16="http://schemas.microsoft.com/office/drawing/2014/main" id="{BD83091D-A11D-4136-B224-0C82DB94C8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6204FE-4993-4D2C-98E4-2EA9AD60698A}"/>
              </a:ext>
            </a:extLst>
          </p:cNvPr>
          <p:cNvSpPr>
            <a:spLocks noGrp="1"/>
          </p:cNvSpPr>
          <p:nvPr>
            <p:ph type="sldNum" sz="quarter" idx="12"/>
          </p:nvPr>
        </p:nvSpPr>
        <p:spPr/>
        <p:txBody>
          <a:bodyPr/>
          <a:lstStyle/>
          <a:p>
            <a:fld id="{6C4D31B1-1A2D-4095-A675-BB80D1134E7D}" type="slidenum">
              <a:rPr lang="en-US" smtClean="0"/>
              <a:t>‹#›</a:t>
            </a:fld>
            <a:endParaRPr lang="en-US"/>
          </a:p>
        </p:txBody>
      </p:sp>
    </p:spTree>
    <p:extLst>
      <p:ext uri="{BB962C8B-B14F-4D97-AF65-F5344CB8AC3E}">
        <p14:creationId xmlns:p14="http://schemas.microsoft.com/office/powerpoint/2010/main" val="33209607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32CC0-7CF6-4D2F-B74F-D46271AB6C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5FC59D4-C00F-4E28-A9F9-BFD0EF2ECF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3262D28-2447-4838-819E-D30F4CF8A6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D9714B5-BAAB-4788-936A-B6EDBB7B1FB5}"/>
              </a:ext>
            </a:extLst>
          </p:cNvPr>
          <p:cNvSpPr>
            <a:spLocks noGrp="1"/>
          </p:cNvSpPr>
          <p:nvPr>
            <p:ph type="dt" sz="half" idx="10"/>
          </p:nvPr>
        </p:nvSpPr>
        <p:spPr/>
        <p:txBody>
          <a:bodyPr/>
          <a:lstStyle/>
          <a:p>
            <a:fld id="{EB04AA2F-913E-4C07-8DE8-32050BAD75A9}" type="datetimeFigureOut">
              <a:rPr lang="en-US" smtClean="0"/>
              <a:t>11/21/2018</a:t>
            </a:fld>
            <a:endParaRPr lang="en-US"/>
          </a:p>
        </p:txBody>
      </p:sp>
      <p:sp>
        <p:nvSpPr>
          <p:cNvPr id="6" name="Footer Placeholder 5">
            <a:extLst>
              <a:ext uri="{FF2B5EF4-FFF2-40B4-BE49-F238E27FC236}">
                <a16:creationId xmlns:a16="http://schemas.microsoft.com/office/drawing/2014/main" id="{1AEB2319-7759-46C7-A658-08047EE15A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A4FB8F-AD49-4B03-AF8D-38E353B14CC6}"/>
              </a:ext>
            </a:extLst>
          </p:cNvPr>
          <p:cNvSpPr>
            <a:spLocks noGrp="1"/>
          </p:cNvSpPr>
          <p:nvPr>
            <p:ph type="sldNum" sz="quarter" idx="12"/>
          </p:nvPr>
        </p:nvSpPr>
        <p:spPr/>
        <p:txBody>
          <a:bodyPr/>
          <a:lstStyle/>
          <a:p>
            <a:fld id="{6C4D31B1-1A2D-4095-A675-BB80D1134E7D}" type="slidenum">
              <a:rPr lang="en-US" smtClean="0"/>
              <a:t>‹#›</a:t>
            </a:fld>
            <a:endParaRPr lang="en-US"/>
          </a:p>
        </p:txBody>
      </p:sp>
    </p:spTree>
    <p:extLst>
      <p:ext uri="{BB962C8B-B14F-4D97-AF65-F5344CB8AC3E}">
        <p14:creationId xmlns:p14="http://schemas.microsoft.com/office/powerpoint/2010/main" val="37481477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A9EAE3-031F-4B27-A3A8-3EF520D1BF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6D19587-2D85-4EEF-B74A-C5B259B894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8694A4-7960-445B-AD3B-D45837810E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04AA2F-913E-4C07-8DE8-32050BAD75A9}" type="datetimeFigureOut">
              <a:rPr lang="en-US" smtClean="0"/>
              <a:t>11/21/2018</a:t>
            </a:fld>
            <a:endParaRPr lang="en-US"/>
          </a:p>
        </p:txBody>
      </p:sp>
      <p:sp>
        <p:nvSpPr>
          <p:cNvPr id="5" name="Footer Placeholder 4">
            <a:extLst>
              <a:ext uri="{FF2B5EF4-FFF2-40B4-BE49-F238E27FC236}">
                <a16:creationId xmlns:a16="http://schemas.microsoft.com/office/drawing/2014/main" id="{F4864D66-19C6-4F3F-8A16-900A6F89AA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569B74A-A306-459A-9721-03C72D6BFE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4D31B1-1A2D-4095-A675-BB80D1134E7D}" type="slidenum">
              <a:rPr lang="en-US" smtClean="0"/>
              <a:t>‹#›</a:t>
            </a:fld>
            <a:endParaRPr lang="en-US"/>
          </a:p>
        </p:txBody>
      </p:sp>
    </p:spTree>
    <p:extLst>
      <p:ext uri="{BB962C8B-B14F-4D97-AF65-F5344CB8AC3E}">
        <p14:creationId xmlns:p14="http://schemas.microsoft.com/office/powerpoint/2010/main" val="27052143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8.gi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A0779-BAAA-4CD2-81E9-9D1AEA6D0261}"/>
              </a:ext>
            </a:extLst>
          </p:cNvPr>
          <p:cNvSpPr>
            <a:spLocks noGrp="1"/>
          </p:cNvSpPr>
          <p:nvPr>
            <p:ph type="ctrTitle"/>
          </p:nvPr>
        </p:nvSpPr>
        <p:spPr>
          <a:xfrm>
            <a:off x="3404681" y="270213"/>
            <a:ext cx="8313906" cy="2387600"/>
          </a:xfrm>
        </p:spPr>
        <p:txBody>
          <a:bodyPr>
            <a:normAutofit/>
          </a:bodyPr>
          <a:lstStyle/>
          <a:p>
            <a:r>
              <a:rPr lang="en-US" sz="6600" b="1" i="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 Church Elder And </a:t>
            </a:r>
            <a:br>
              <a:rPr lang="en-US" sz="6600" b="1" i="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6600" b="1" i="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 Pulpit</a:t>
            </a:r>
          </a:p>
        </p:txBody>
      </p:sp>
      <p:sp>
        <p:nvSpPr>
          <p:cNvPr id="3" name="Subtitle 2">
            <a:extLst>
              <a:ext uri="{FF2B5EF4-FFF2-40B4-BE49-F238E27FC236}">
                <a16:creationId xmlns:a16="http://schemas.microsoft.com/office/drawing/2014/main" id="{6181244E-FD44-4061-8044-B371B4065052}"/>
              </a:ext>
            </a:extLst>
          </p:cNvPr>
          <p:cNvSpPr>
            <a:spLocks noGrp="1"/>
          </p:cNvSpPr>
          <p:nvPr>
            <p:ph type="subTitle" idx="1"/>
          </p:nvPr>
        </p:nvSpPr>
        <p:spPr>
          <a:xfrm>
            <a:off x="8424154" y="5700408"/>
            <a:ext cx="3540867" cy="887379"/>
          </a:xfr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lstStyle/>
          <a:p>
            <a:r>
              <a:rPr lang="en-US" b="1" i="1" dirty="0"/>
              <a:t>Mario Thorp</a:t>
            </a:r>
          </a:p>
          <a:p>
            <a:r>
              <a:rPr lang="en-US" b="1" i="1" dirty="0"/>
              <a:t>New Jersey Conference</a:t>
            </a:r>
          </a:p>
        </p:txBody>
      </p:sp>
    </p:spTree>
    <p:extLst>
      <p:ext uri="{BB962C8B-B14F-4D97-AF65-F5344CB8AC3E}">
        <p14:creationId xmlns:p14="http://schemas.microsoft.com/office/powerpoint/2010/main" val="8432799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8000"/>
            <a:lum/>
          </a:blip>
          <a:srcRect/>
          <a:stretch>
            <a:fillRect l="-1000" t="-25000" r="-1000" b="-28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87FE4F-3947-46D1-BFB9-2EF939051A1B}"/>
              </a:ext>
            </a:extLst>
          </p:cNvPr>
          <p:cNvSpPr>
            <a:spLocks noGrp="1"/>
          </p:cNvSpPr>
          <p:nvPr>
            <p:ph type="title"/>
          </p:nvPr>
        </p:nvSpPr>
        <p:spPr>
          <a:xfrm>
            <a:off x="135164" y="5769429"/>
            <a:ext cx="11908971" cy="957944"/>
          </a:xfr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normAutofit fontScale="90000"/>
          </a:bodyPr>
          <a:lstStyle/>
          <a:p>
            <a:r>
              <a:rPr lang="en-US" sz="7200" b="1" i="1" dirty="0">
                <a:solidFill>
                  <a:schemeClr val="bg1"/>
                </a:solidFill>
                <a:latin typeface="Times New Roman" panose="02020603050405020304" pitchFamily="18" charset="0"/>
                <a:cs typeface="Times New Roman" panose="02020603050405020304" pitchFamily="18" charset="0"/>
              </a:rPr>
              <a:t>Sense a Deep Respect </a:t>
            </a:r>
            <a:r>
              <a:rPr lang="en-US" b="1" i="1" dirty="0">
                <a:solidFill>
                  <a:schemeClr val="bg1"/>
                </a:solidFill>
                <a:latin typeface="Times New Roman" panose="02020603050405020304" pitchFamily="18" charset="0"/>
                <a:cs typeface="Times New Roman" panose="02020603050405020304" pitchFamily="18" charset="0"/>
              </a:rPr>
              <a:t>for the </a:t>
            </a:r>
            <a:r>
              <a:rPr lang="en-US" sz="7200" b="1" i="1" dirty="0">
                <a:solidFill>
                  <a:schemeClr val="bg1"/>
                </a:solidFill>
                <a:latin typeface="Times New Roman" panose="02020603050405020304" pitchFamily="18" charset="0"/>
                <a:cs typeface="Times New Roman" panose="02020603050405020304" pitchFamily="18" charset="0"/>
              </a:rPr>
              <a:t>Pulpit</a:t>
            </a:r>
          </a:p>
        </p:txBody>
      </p:sp>
      <p:sp>
        <p:nvSpPr>
          <p:cNvPr id="5" name="Text Placeholder 4">
            <a:extLst>
              <a:ext uri="{FF2B5EF4-FFF2-40B4-BE49-F238E27FC236}">
                <a16:creationId xmlns:a16="http://schemas.microsoft.com/office/drawing/2014/main" id="{24CBE756-B113-40F4-9321-71411110023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333773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8000"/>
            <a:lum/>
          </a:blip>
          <a:srcRect/>
          <a:stretch>
            <a:fillRect b="-1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CE308-5BE7-402B-BC5D-14804ED2932B}"/>
              </a:ext>
            </a:extLst>
          </p:cNvPr>
          <p:cNvSpPr>
            <a:spLocks noGrp="1"/>
          </p:cNvSpPr>
          <p:nvPr>
            <p:ph type="title"/>
          </p:nvPr>
        </p:nvSpPr>
        <p:spPr>
          <a:xfrm>
            <a:off x="284527" y="188752"/>
            <a:ext cx="4346196" cy="750611"/>
          </a:xfr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normAutofit fontScale="90000"/>
          </a:bodyPr>
          <a:lstStyle/>
          <a:p>
            <a:r>
              <a:rPr lang="en-US" sz="4000" dirty="0"/>
              <a:t>Do Not Use the Pulpit</a:t>
            </a:r>
            <a:r>
              <a:rPr lang="en-US" dirty="0"/>
              <a:t>:</a:t>
            </a:r>
          </a:p>
        </p:txBody>
      </p:sp>
      <p:sp>
        <p:nvSpPr>
          <p:cNvPr id="3" name="Content Placeholder 2">
            <a:extLst>
              <a:ext uri="{FF2B5EF4-FFF2-40B4-BE49-F238E27FC236}">
                <a16:creationId xmlns:a16="http://schemas.microsoft.com/office/drawing/2014/main" id="{B7B56590-D7E9-4F8B-B115-10946DD3167D}"/>
              </a:ext>
            </a:extLst>
          </p:cNvPr>
          <p:cNvSpPr>
            <a:spLocks noGrp="1"/>
          </p:cNvSpPr>
          <p:nvPr>
            <p:ph idx="1"/>
          </p:nvPr>
        </p:nvSpPr>
        <p:spPr>
          <a:xfrm>
            <a:off x="1031146" y="3573381"/>
            <a:ext cx="9782263" cy="3143995"/>
          </a:xfr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normAutofit/>
          </a:bodyPr>
          <a:lstStyle/>
          <a:p>
            <a:r>
              <a:rPr lang="en-US" sz="36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To entertain the attendees.</a:t>
            </a:r>
          </a:p>
          <a:p>
            <a:r>
              <a:rPr lang="en-US" sz="36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 order to achieve </a:t>
            </a:r>
            <a:r>
              <a:rPr lang="en-US" sz="3600" b="1" i="1"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personal exaltation</a:t>
            </a:r>
            <a:r>
              <a:rPr lang="en-US" sz="36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r>
              <a:rPr lang="en-US" sz="36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Only to </a:t>
            </a:r>
            <a:r>
              <a:rPr lang="en-US" sz="3600" b="1" i="1"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fill a space </a:t>
            </a:r>
            <a:r>
              <a:rPr lang="en-US" sz="36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of time within a schedule.</a:t>
            </a:r>
          </a:p>
          <a:p>
            <a:r>
              <a:rPr lang="en-US" sz="36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With the intention of </a:t>
            </a:r>
            <a:r>
              <a:rPr lang="en-US" sz="3600" b="1" i="1"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hurting and hitting</a:t>
            </a:r>
            <a:r>
              <a:rPr lang="en-US" sz="36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the brothers.</a:t>
            </a:r>
          </a:p>
        </p:txBody>
      </p:sp>
    </p:spTree>
    <p:extLst>
      <p:ext uri="{BB962C8B-B14F-4D97-AF65-F5344CB8AC3E}">
        <p14:creationId xmlns:p14="http://schemas.microsoft.com/office/powerpoint/2010/main" val="3571924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barn(inVertical)">
                                      <p:cBhvr>
                                        <p:cTn id="13" dur="500"/>
                                        <p:tgtEl>
                                          <p:spTgt spid="3">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circle(in)">
                                      <p:cBhvr>
                                        <p:cTn id="18" dur="20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wheel(1)">
                                      <p:cBhvr>
                                        <p:cTn id="23"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8000"/>
            <a:lum/>
          </a:blip>
          <a:srcRect/>
          <a:stretch>
            <a:fillRect l="46000" r="-2000" b="-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F7886-8E79-4E15-B424-BD9651D7A3F2}"/>
              </a:ext>
            </a:extLst>
          </p:cNvPr>
          <p:cNvSpPr>
            <a:spLocks noGrp="1"/>
          </p:cNvSpPr>
          <p:nvPr>
            <p:ph type="title"/>
          </p:nvPr>
        </p:nvSpPr>
        <p:spPr>
          <a:xfrm>
            <a:off x="5845629" y="182562"/>
            <a:ext cx="5257800" cy="1325563"/>
          </a:xfrm>
        </p:spPr>
        <p:txBody>
          <a:bodyPr/>
          <a:lstStyle/>
          <a:p>
            <a:endParaRPr lang="en-US"/>
          </a:p>
        </p:txBody>
      </p:sp>
      <p:sp>
        <p:nvSpPr>
          <p:cNvPr id="3" name="Content Placeholder 2">
            <a:extLst>
              <a:ext uri="{FF2B5EF4-FFF2-40B4-BE49-F238E27FC236}">
                <a16:creationId xmlns:a16="http://schemas.microsoft.com/office/drawing/2014/main" id="{9C02C3F2-B069-47F5-A184-773AE090C112}"/>
              </a:ext>
            </a:extLst>
          </p:cNvPr>
          <p:cNvSpPr>
            <a:spLocks noGrp="1"/>
          </p:cNvSpPr>
          <p:nvPr>
            <p:ph idx="1"/>
          </p:nvPr>
        </p:nvSpPr>
        <p:spPr>
          <a:xfrm>
            <a:off x="97971" y="182562"/>
            <a:ext cx="5638800" cy="6492875"/>
          </a:xfrm>
        </p:spPr>
        <p:txBody>
          <a:bodyPr>
            <a:normAutofit lnSpcReduction="10000"/>
          </a:bodyPr>
          <a:lstStyle/>
          <a:p>
            <a:r>
              <a:rPr lang="en-US" sz="4000" b="1" i="1" dirty="0">
                <a:latin typeface="Times New Roman" panose="02020603050405020304" pitchFamily="18" charset="0"/>
                <a:cs typeface="Times New Roman" panose="02020603050405020304" pitchFamily="18" charset="0"/>
              </a:rPr>
              <a:t>To tell jokes or stories just to make people laugh</a:t>
            </a:r>
          </a:p>
          <a:p>
            <a:r>
              <a:rPr lang="en-US" sz="4000" b="1" i="1" dirty="0">
                <a:latin typeface="Times New Roman" panose="02020603050405020304" pitchFamily="18" charset="0"/>
                <a:cs typeface="Times New Roman" panose="02020603050405020304" pitchFamily="18" charset="0"/>
              </a:rPr>
              <a:t>In order to prove their views or their personal theories.</a:t>
            </a:r>
          </a:p>
          <a:p>
            <a:r>
              <a:rPr lang="en-US" sz="4000" b="1" i="1" dirty="0">
                <a:latin typeface="Times New Roman" panose="02020603050405020304" pitchFamily="18" charset="0"/>
                <a:cs typeface="Times New Roman" panose="02020603050405020304" pitchFamily="18" charset="0"/>
              </a:rPr>
              <a:t>In order to prove that he is the best preacher of the church.</a:t>
            </a:r>
          </a:p>
          <a:p>
            <a:r>
              <a:rPr lang="en-US" sz="4000" b="1" i="1" dirty="0">
                <a:latin typeface="Times New Roman" panose="02020603050405020304" pitchFamily="18" charset="0"/>
                <a:cs typeface="Times New Roman" panose="02020603050405020304" pitchFamily="18" charset="0"/>
              </a:rPr>
              <a:t>To exalt the enemy more than Jesus.</a:t>
            </a:r>
          </a:p>
        </p:txBody>
      </p:sp>
    </p:spTree>
    <p:extLst>
      <p:ext uri="{BB962C8B-B14F-4D97-AF65-F5344CB8AC3E}">
        <p14:creationId xmlns:p14="http://schemas.microsoft.com/office/powerpoint/2010/main" val="295880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barn(inVertical)">
                                      <p:cBhvr>
                                        <p:cTn id="13" dur="500"/>
                                        <p:tgtEl>
                                          <p:spTgt spid="3">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circle(in)">
                                      <p:cBhvr>
                                        <p:cTn id="18" dur="20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8000"/>
            <a:lum/>
          </a:blip>
          <a:srcRect/>
          <a:stretch>
            <a:fillRect l="57000" t="-3000" b="-1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E5B9A-B321-490D-9055-D7764F14ACB7}"/>
              </a:ext>
            </a:extLst>
          </p:cNvPr>
          <p:cNvSpPr>
            <a:spLocks noGrp="1"/>
          </p:cNvSpPr>
          <p:nvPr>
            <p:ph type="title"/>
          </p:nvPr>
        </p:nvSpPr>
        <p:spPr>
          <a:xfrm>
            <a:off x="9579428" y="365125"/>
            <a:ext cx="1774371" cy="1325563"/>
          </a:xfrm>
        </p:spPr>
        <p:txBody>
          <a:bodyPr/>
          <a:lstStyle/>
          <a:p>
            <a:endParaRPr lang="en-US" dirty="0"/>
          </a:p>
        </p:txBody>
      </p:sp>
      <p:sp>
        <p:nvSpPr>
          <p:cNvPr id="3" name="Content Placeholder 2">
            <a:extLst>
              <a:ext uri="{FF2B5EF4-FFF2-40B4-BE49-F238E27FC236}">
                <a16:creationId xmlns:a16="http://schemas.microsoft.com/office/drawing/2014/main" id="{A57F7B5E-B928-4806-92A6-7A6419FEBB1A}"/>
              </a:ext>
            </a:extLst>
          </p:cNvPr>
          <p:cNvSpPr>
            <a:spLocks noGrp="1"/>
          </p:cNvSpPr>
          <p:nvPr>
            <p:ph idx="1"/>
          </p:nvPr>
        </p:nvSpPr>
        <p:spPr>
          <a:xfrm>
            <a:off x="261256" y="500742"/>
            <a:ext cx="7010401" cy="6172201"/>
          </a:xfrm>
        </p:spPr>
        <p:txBody>
          <a:bodyPr/>
          <a:lstStyle/>
          <a:p>
            <a:r>
              <a:rPr lang="en-US" sz="4000" b="1" i="1" dirty="0">
                <a:latin typeface="Times New Roman" panose="02020603050405020304" pitchFamily="18" charset="0"/>
                <a:cs typeface="Times New Roman" panose="02020603050405020304" pitchFamily="18" charset="0"/>
              </a:rPr>
              <a:t>To destroy the little faith of the sinner.</a:t>
            </a:r>
          </a:p>
          <a:p>
            <a:r>
              <a:rPr lang="en-US" sz="4000" b="1" i="1" dirty="0">
                <a:latin typeface="Times New Roman" panose="02020603050405020304" pitchFamily="18" charset="0"/>
                <a:cs typeface="Times New Roman" panose="02020603050405020304" pitchFamily="18" charset="0"/>
              </a:rPr>
              <a:t>In such a way that it generates divisions in the church.</a:t>
            </a:r>
          </a:p>
          <a:p>
            <a:r>
              <a:rPr lang="en-US" sz="4000" b="1" i="1" dirty="0">
                <a:latin typeface="Times New Roman" panose="02020603050405020304" pitchFamily="18" charset="0"/>
                <a:cs typeface="Times New Roman" panose="02020603050405020304" pitchFamily="18" charset="0"/>
              </a:rPr>
              <a:t>In order to generate controversies that almost never lead to good conclusions.</a:t>
            </a:r>
          </a:p>
          <a:p>
            <a:r>
              <a:rPr lang="en-US" sz="4000" b="1" i="1" dirty="0">
                <a:latin typeface="Times New Roman" panose="02020603050405020304" pitchFamily="18" charset="0"/>
                <a:cs typeface="Times New Roman" panose="02020603050405020304" pitchFamily="18" charset="0"/>
              </a:rPr>
              <a:t>If you are not sure of the divine approval</a:t>
            </a:r>
            <a:r>
              <a:rPr lang="en-US" sz="4000" dirty="0"/>
              <a:t>.</a:t>
            </a:r>
          </a:p>
          <a:p>
            <a:endParaRPr lang="en-US" dirty="0"/>
          </a:p>
        </p:txBody>
      </p:sp>
    </p:spTree>
    <p:extLst>
      <p:ext uri="{BB962C8B-B14F-4D97-AF65-F5344CB8AC3E}">
        <p14:creationId xmlns:p14="http://schemas.microsoft.com/office/powerpoint/2010/main" val="3731662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barn(inVertical)">
                                      <p:cBhvr>
                                        <p:cTn id="13" dur="500"/>
                                        <p:tgtEl>
                                          <p:spTgt spid="3">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wipe(down)">
                                      <p:cBhvr>
                                        <p:cTn id="18" dur="5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circle(in)">
                                      <p:cBhvr>
                                        <p:cTn id="23"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8000"/>
            <a:lum/>
          </a:blip>
          <a:srcRect/>
          <a:stretch>
            <a:fillRect l="5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ED8D7-711C-4457-9B9A-79B1D8134421}"/>
              </a:ext>
            </a:extLst>
          </p:cNvPr>
          <p:cNvSpPr>
            <a:spLocks noGrp="1"/>
          </p:cNvSpPr>
          <p:nvPr>
            <p:ph type="title"/>
          </p:nvPr>
        </p:nvSpPr>
        <p:spPr>
          <a:xfrm>
            <a:off x="10156370" y="365125"/>
            <a:ext cx="1197429" cy="1325563"/>
          </a:xfrm>
        </p:spPr>
        <p:txBody>
          <a:bodyPr/>
          <a:lstStyle/>
          <a:p>
            <a:endParaRPr lang="en-US" dirty="0"/>
          </a:p>
        </p:txBody>
      </p:sp>
      <p:sp>
        <p:nvSpPr>
          <p:cNvPr id="3" name="Content Placeholder 2">
            <a:extLst>
              <a:ext uri="{FF2B5EF4-FFF2-40B4-BE49-F238E27FC236}">
                <a16:creationId xmlns:a16="http://schemas.microsoft.com/office/drawing/2014/main" id="{33E9286B-9DC7-4408-9F7F-861012102A34}"/>
              </a:ext>
            </a:extLst>
          </p:cNvPr>
          <p:cNvSpPr>
            <a:spLocks noGrp="1"/>
          </p:cNvSpPr>
          <p:nvPr>
            <p:ph idx="1"/>
          </p:nvPr>
        </p:nvSpPr>
        <p:spPr>
          <a:xfrm>
            <a:off x="174172" y="365125"/>
            <a:ext cx="6150428" cy="6329588"/>
          </a:xfrm>
        </p:spPr>
        <p:txBody>
          <a:bodyPr>
            <a:normAutofit/>
          </a:bodyPr>
          <a:lstStyle/>
          <a:p>
            <a:r>
              <a:rPr lang="en-US" sz="4000" b="1" i="1" dirty="0">
                <a:latin typeface="Times New Roman" panose="02020603050405020304" pitchFamily="18" charset="0"/>
                <a:cs typeface="Times New Roman" panose="02020603050405020304" pitchFamily="18" charset="0"/>
              </a:rPr>
              <a:t>In such a way that it confuses the minds of the assistants.</a:t>
            </a:r>
          </a:p>
          <a:p>
            <a:r>
              <a:rPr lang="en-US" sz="4000" b="1" i="1" dirty="0">
                <a:latin typeface="Times New Roman" panose="02020603050405020304" pitchFamily="18" charset="0"/>
                <a:cs typeface="Times New Roman" panose="02020603050405020304" pitchFamily="18" charset="0"/>
              </a:rPr>
              <a:t>Without due material and spiritual preparation.</a:t>
            </a:r>
          </a:p>
          <a:p>
            <a:r>
              <a:rPr lang="en-US" sz="4000" b="1" i="1" dirty="0">
                <a:latin typeface="Times New Roman" panose="02020603050405020304" pitchFamily="18" charset="0"/>
                <a:cs typeface="Times New Roman" panose="02020603050405020304" pitchFamily="18" charset="0"/>
              </a:rPr>
              <a:t>Without first having devoted time to prayer.</a:t>
            </a:r>
          </a:p>
          <a:p>
            <a:r>
              <a:rPr lang="en-US" sz="4000" b="1" i="1" dirty="0">
                <a:latin typeface="Times New Roman" panose="02020603050405020304" pitchFamily="18" charset="0"/>
                <a:cs typeface="Times New Roman" panose="02020603050405020304" pitchFamily="18" charset="0"/>
              </a:rPr>
              <a:t>If you are not sure to carry a message of hope.</a:t>
            </a:r>
          </a:p>
          <a:p>
            <a:endParaRPr lang="en-US" dirty="0"/>
          </a:p>
        </p:txBody>
      </p:sp>
    </p:spTree>
    <p:extLst>
      <p:ext uri="{BB962C8B-B14F-4D97-AF65-F5344CB8AC3E}">
        <p14:creationId xmlns:p14="http://schemas.microsoft.com/office/powerpoint/2010/main" val="133927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barn(inVertical)">
                                      <p:cBhvr>
                                        <p:cTn id="13" dur="500"/>
                                        <p:tgtEl>
                                          <p:spTgt spid="3">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wipe(down)">
                                      <p:cBhvr>
                                        <p:cTn id="18" dur="5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circle(in)">
                                      <p:cBhvr>
                                        <p:cTn id="23"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1873E7-0895-4683-9846-3124B544AB1A}"/>
              </a:ext>
            </a:extLst>
          </p:cNvPr>
          <p:cNvPicPr>
            <a:picLocks noChangeAspect="1"/>
          </p:cNvPicPr>
          <p:nvPr/>
        </p:nvPicPr>
        <p:blipFill rotWithShape="1">
          <a:blip r:embed="rId2">
            <a:alphaModFix/>
            <a:extLst/>
          </a:blip>
          <a:srcRect r="1" b="19560"/>
          <a:stretch/>
        </p:blipFill>
        <p:spPr>
          <a:xfrm>
            <a:off x="5797543" y="10"/>
            <a:ext cx="6394152" cy="6857990"/>
          </a:xfrm>
          <a:prstGeom prst="rect">
            <a:avLst/>
          </a:prstGeom>
        </p:spPr>
      </p:pic>
      <p:pic>
        <p:nvPicPr>
          <p:cNvPr id="9" name="Picture 8">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E52429E3-B51D-466D-AED5-8458644CC785}"/>
              </a:ext>
            </a:extLst>
          </p:cNvPr>
          <p:cNvSpPr>
            <a:spLocks noGrp="1"/>
          </p:cNvSpPr>
          <p:nvPr>
            <p:ph type="title"/>
          </p:nvPr>
        </p:nvSpPr>
        <p:spPr>
          <a:xfrm>
            <a:off x="804997" y="589632"/>
            <a:ext cx="4803636" cy="207395"/>
          </a:xfrm>
        </p:spPr>
        <p:txBody>
          <a:bodyPr>
            <a:normAutofit fontScale="90000"/>
          </a:bodyPr>
          <a:lstStyle/>
          <a:p>
            <a:endParaRPr lang="en-US" dirty="0">
              <a:solidFill>
                <a:srgbClr val="000000"/>
              </a:solidFill>
            </a:endParaRPr>
          </a:p>
        </p:txBody>
      </p:sp>
      <p:sp>
        <p:nvSpPr>
          <p:cNvPr id="3" name="Content Placeholder 2">
            <a:extLst>
              <a:ext uri="{FF2B5EF4-FFF2-40B4-BE49-F238E27FC236}">
                <a16:creationId xmlns:a16="http://schemas.microsoft.com/office/drawing/2014/main" id="{2DA49658-506E-41DB-9319-FBC56CA082DD}"/>
              </a:ext>
            </a:extLst>
          </p:cNvPr>
          <p:cNvSpPr>
            <a:spLocks noGrp="1"/>
          </p:cNvSpPr>
          <p:nvPr>
            <p:ph idx="1"/>
          </p:nvPr>
        </p:nvSpPr>
        <p:spPr>
          <a:xfrm>
            <a:off x="259081" y="589632"/>
            <a:ext cx="5836920" cy="5963568"/>
          </a:xfrm>
        </p:spPr>
        <p:txBody>
          <a:bodyPr anchor="ctr">
            <a:normAutofit/>
          </a:bodyPr>
          <a:lstStyle/>
          <a:p>
            <a:r>
              <a:rPr lang="en-US" sz="2000" b="1" i="1" dirty="0">
                <a:solidFill>
                  <a:srgbClr val="000000"/>
                </a:solidFill>
                <a:latin typeface="Times New Roman" panose="02020603050405020304" pitchFamily="18" charset="0"/>
                <a:cs typeface="Times New Roman" panose="02020603050405020304" pitchFamily="18" charset="0"/>
              </a:rPr>
              <a:t>"</a:t>
            </a:r>
            <a:r>
              <a:rPr lang="en-US" sz="5400" b="1" i="1" dirty="0">
                <a:solidFill>
                  <a:srgbClr val="000000"/>
                </a:solidFill>
                <a:latin typeface="Times New Roman" panose="02020603050405020304" pitchFamily="18" charset="0"/>
                <a:cs typeface="Times New Roman" panose="02020603050405020304" pitchFamily="18" charset="0"/>
              </a:rPr>
              <a:t>Never preach because you have to say something, but because you have something to say</a:t>
            </a:r>
            <a:r>
              <a:rPr lang="en-US" sz="2000" b="1" i="1" dirty="0">
                <a:solidFill>
                  <a:srgbClr val="000000"/>
                </a:solidFill>
                <a:latin typeface="Times New Roman" panose="02020603050405020304" pitchFamily="18" charset="0"/>
                <a:cs typeface="Times New Roman" panose="02020603050405020304" pitchFamily="18" charset="0"/>
              </a:rPr>
              <a:t>." (</a:t>
            </a:r>
            <a:r>
              <a:rPr lang="en-US" sz="2400" b="1" i="1" dirty="0">
                <a:solidFill>
                  <a:srgbClr val="000000"/>
                </a:solidFill>
                <a:latin typeface="Times New Roman" panose="02020603050405020304" pitchFamily="18" charset="0"/>
                <a:cs typeface="Times New Roman" panose="02020603050405020304" pitchFamily="18" charset="0"/>
              </a:rPr>
              <a:t>Richard </a:t>
            </a:r>
            <a:r>
              <a:rPr lang="en-US" sz="2400" b="1" i="1" dirty="0" err="1">
                <a:solidFill>
                  <a:srgbClr val="000000"/>
                </a:solidFill>
                <a:latin typeface="Times New Roman" panose="02020603050405020304" pitchFamily="18" charset="0"/>
                <a:cs typeface="Times New Roman" panose="02020603050405020304" pitchFamily="18" charset="0"/>
              </a:rPr>
              <a:t>Whately</a:t>
            </a:r>
            <a:r>
              <a:rPr lang="en-US" sz="2000" b="1" i="1" dirty="0">
                <a:solidFill>
                  <a:srgbClr val="0000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2633944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4C2E44-12CE-43AB-B80B-25F540768CE2}"/>
              </a:ext>
            </a:extLst>
          </p:cNvPr>
          <p:cNvPicPr>
            <a:picLocks noChangeAspect="1"/>
          </p:cNvPicPr>
          <p:nvPr/>
        </p:nvPicPr>
        <p:blipFill rotWithShape="1">
          <a:blip r:embed="rId2">
            <a:alphaModFix/>
            <a:extLst/>
          </a:blip>
          <a:srcRect r="-2" b="14731"/>
          <a:stretch/>
        </p:blipFill>
        <p:spPr>
          <a:xfrm>
            <a:off x="5797543" y="10"/>
            <a:ext cx="6394152" cy="6857990"/>
          </a:xfrm>
          <a:prstGeom prst="rect">
            <a:avLst/>
          </a:prstGeom>
        </p:spPr>
      </p:pic>
      <p:pic>
        <p:nvPicPr>
          <p:cNvPr id="9" name="Picture 8">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536CA4A5-C201-49F6-9AFA-E62E56CCEC08}"/>
              </a:ext>
            </a:extLst>
          </p:cNvPr>
          <p:cNvSpPr>
            <a:spLocks noGrp="1"/>
          </p:cNvSpPr>
          <p:nvPr>
            <p:ph type="title"/>
          </p:nvPr>
        </p:nvSpPr>
        <p:spPr>
          <a:xfrm>
            <a:off x="804997" y="437232"/>
            <a:ext cx="4803636" cy="359795"/>
          </a:xfrm>
        </p:spPr>
        <p:txBody>
          <a:bodyPr>
            <a:normAutofit fontScale="90000"/>
          </a:bodyPr>
          <a:lstStyle/>
          <a:p>
            <a:endParaRPr lang="en-US" dirty="0">
              <a:solidFill>
                <a:srgbClr val="000000"/>
              </a:solidFill>
            </a:endParaRPr>
          </a:p>
        </p:txBody>
      </p:sp>
      <p:sp>
        <p:nvSpPr>
          <p:cNvPr id="3" name="Content Placeholder 2">
            <a:extLst>
              <a:ext uri="{FF2B5EF4-FFF2-40B4-BE49-F238E27FC236}">
                <a16:creationId xmlns:a16="http://schemas.microsoft.com/office/drawing/2014/main" id="{3F4D4C81-47E9-418F-AA3F-0768B3EF44FE}"/>
              </a:ext>
            </a:extLst>
          </p:cNvPr>
          <p:cNvSpPr>
            <a:spLocks noGrp="1"/>
          </p:cNvSpPr>
          <p:nvPr>
            <p:ph idx="1"/>
          </p:nvPr>
        </p:nvSpPr>
        <p:spPr>
          <a:xfrm>
            <a:off x="253270" y="556260"/>
            <a:ext cx="5291003" cy="5745479"/>
          </a:xfrm>
        </p:spPr>
        <p:txBody>
          <a:bodyPr anchor="ctr">
            <a:normAutofit/>
          </a:bodyPr>
          <a:lstStyle/>
          <a:p>
            <a:pPr lvl="0"/>
            <a:r>
              <a:rPr lang="en-US" sz="2000" b="1" i="1" dirty="0">
                <a:solidFill>
                  <a:srgbClr val="000000"/>
                </a:solidFill>
                <a:latin typeface="Times New Roman" panose="02020603050405020304" pitchFamily="18" charset="0"/>
                <a:cs typeface="Times New Roman" panose="02020603050405020304" pitchFamily="18" charset="0"/>
              </a:rPr>
              <a:t>"</a:t>
            </a:r>
            <a:r>
              <a:rPr lang="en-US" sz="6600" b="1" i="1" dirty="0">
                <a:solidFill>
                  <a:srgbClr val="000000"/>
                </a:solidFill>
                <a:latin typeface="Times New Roman" panose="02020603050405020304" pitchFamily="18" charset="0"/>
                <a:cs typeface="Times New Roman" panose="02020603050405020304" pitchFamily="18" charset="0"/>
              </a:rPr>
              <a:t>God has not promised to bless our arguments, but his word</a:t>
            </a:r>
            <a:r>
              <a:rPr lang="en-US" sz="2000" b="1" i="1" dirty="0">
                <a:solidFill>
                  <a:srgbClr val="000000"/>
                </a:solidFill>
                <a:latin typeface="Times New Roman" panose="02020603050405020304" pitchFamily="18" charset="0"/>
                <a:cs typeface="Times New Roman" panose="02020603050405020304" pitchFamily="18" charset="0"/>
              </a:rPr>
              <a:t>." </a:t>
            </a:r>
            <a:r>
              <a:rPr lang="en-US" sz="4000" b="1" i="1" dirty="0">
                <a:solidFill>
                  <a:srgbClr val="000000"/>
                </a:solidFill>
                <a:latin typeface="Times New Roman" panose="02020603050405020304" pitchFamily="18" charset="0"/>
                <a:cs typeface="Times New Roman" panose="02020603050405020304" pitchFamily="18" charset="0"/>
              </a:rPr>
              <a:t>Mark Finley</a:t>
            </a:r>
          </a:p>
          <a:p>
            <a:endParaRPr lang="en-US" sz="2000" dirty="0">
              <a:solidFill>
                <a:srgbClr val="000000"/>
              </a:solidFill>
            </a:endParaRPr>
          </a:p>
        </p:txBody>
      </p:sp>
    </p:spTree>
    <p:extLst>
      <p:ext uri="{BB962C8B-B14F-4D97-AF65-F5344CB8AC3E}">
        <p14:creationId xmlns:p14="http://schemas.microsoft.com/office/powerpoint/2010/main" val="37070750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73760B74-E945-4589-B10F-1972BF22535C}"/>
              </a:ext>
            </a:extLst>
          </p:cNvPr>
          <p:cNvSpPr>
            <a:spLocks noGrp="1"/>
          </p:cNvSpPr>
          <p:nvPr>
            <p:ph type="title"/>
          </p:nvPr>
        </p:nvSpPr>
        <p:spPr>
          <a:xfrm>
            <a:off x="3439886" y="1029790"/>
            <a:ext cx="5312228" cy="3868782"/>
          </a:xfrm>
        </p:spPr>
        <p:txBody>
          <a:bodyPr vert="horz" lIns="91440" tIns="45720" rIns="91440" bIns="45720" rtlCol="0" anchor="b">
            <a:normAutofit/>
          </a:bodyPr>
          <a:lstStyle/>
          <a:p>
            <a:pPr algn="ctr"/>
            <a:r>
              <a:rPr lang="en-US" sz="6600" b="1" i="1" kern="1200" dirty="0">
                <a:solidFill>
                  <a:srgbClr val="FFFFFF"/>
                </a:solidFill>
                <a:latin typeface="Times New Roman" panose="02020603050405020304" pitchFamily="18" charset="0"/>
                <a:cs typeface="Times New Roman" panose="02020603050405020304" pitchFamily="18" charset="0"/>
              </a:rPr>
              <a:t>Be simple or profound, but </a:t>
            </a:r>
            <a:r>
              <a:rPr lang="en-US" sz="6600" b="1" i="1" dirty="0">
                <a:solidFill>
                  <a:srgbClr val="FFFFFF"/>
                </a:solidFill>
                <a:latin typeface="Times New Roman" panose="02020603050405020304" pitchFamily="18" charset="0"/>
                <a:cs typeface="Times New Roman" panose="02020603050405020304" pitchFamily="18" charset="0"/>
              </a:rPr>
              <a:t>be clear</a:t>
            </a:r>
            <a:r>
              <a:rPr lang="en-US" kern="1200" dirty="0">
                <a:solidFill>
                  <a:srgbClr val="FFFFFF"/>
                </a:solidFill>
                <a:latin typeface="+mj-lt"/>
                <a:ea typeface="+mj-ea"/>
                <a:cs typeface="+mj-cs"/>
              </a:rPr>
              <a:t>.</a:t>
            </a:r>
          </a:p>
        </p:txBody>
      </p:sp>
      <p:sp>
        <p:nvSpPr>
          <p:cNvPr id="5" name="Text Placeholder 4">
            <a:extLst>
              <a:ext uri="{FF2B5EF4-FFF2-40B4-BE49-F238E27FC236}">
                <a16:creationId xmlns:a16="http://schemas.microsoft.com/office/drawing/2014/main" id="{11EFE884-5EC6-45CD-93CE-AFC6CF500301}"/>
              </a:ext>
            </a:extLst>
          </p:cNvPr>
          <p:cNvSpPr>
            <a:spLocks noGrp="1"/>
          </p:cNvSpPr>
          <p:nvPr>
            <p:ph type="body" idx="1"/>
          </p:nvPr>
        </p:nvSpPr>
        <p:spPr>
          <a:xfrm>
            <a:off x="3045368" y="4074718"/>
            <a:ext cx="6105194" cy="682079"/>
          </a:xfrm>
        </p:spPr>
        <p:txBody>
          <a:bodyPr vert="horz" lIns="91440" tIns="45720" rIns="91440" bIns="45720" rtlCol="0">
            <a:normAutofit/>
          </a:bodyPr>
          <a:lstStyle/>
          <a:p>
            <a:pPr algn="ctr"/>
            <a:endParaRPr lang="en-US" sz="2400" kern="1200" dirty="0">
              <a:solidFill>
                <a:srgbClr val="FFFFFF"/>
              </a:solidFill>
              <a:latin typeface="+mn-lt"/>
              <a:ea typeface="+mn-ea"/>
              <a:cs typeface="+mn-cs"/>
            </a:endParaRPr>
          </a:p>
        </p:txBody>
      </p:sp>
    </p:spTree>
    <p:extLst>
      <p:ext uri="{BB962C8B-B14F-4D97-AF65-F5344CB8AC3E}">
        <p14:creationId xmlns:p14="http://schemas.microsoft.com/office/powerpoint/2010/main" val="25736235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458F8-E251-4860-B0CB-B20B0335A13A}"/>
              </a:ext>
            </a:extLst>
          </p:cNvPr>
          <p:cNvSpPr>
            <a:spLocks noGrp="1"/>
          </p:cNvSpPr>
          <p:nvPr>
            <p:ph type="title"/>
          </p:nvPr>
        </p:nvSpPr>
        <p:spPr>
          <a:xfrm>
            <a:off x="471420" y="141514"/>
            <a:ext cx="6586491" cy="1676603"/>
          </a:xfrm>
        </p:spPr>
        <p:txBody>
          <a:bodyPr>
            <a:normAutofit fontScale="90000"/>
          </a:bodyPr>
          <a:lstStyle/>
          <a:p>
            <a:r>
              <a:rPr lang="en-US" sz="3100" dirty="0">
                <a:latin typeface="Times New Roman" panose="02020603050405020304" pitchFamily="18" charset="0"/>
                <a:cs typeface="Times New Roman" panose="02020603050405020304" pitchFamily="18" charset="0"/>
              </a:rPr>
              <a:t>Holy Scripture is the highest authority for every believer, the standard of faith and the foundation for reform</a:t>
            </a:r>
            <a:r>
              <a:rPr lang="en-US" dirty="0"/>
              <a:t>. </a:t>
            </a:r>
            <a:r>
              <a:rPr lang="en-US" sz="2700" dirty="0">
                <a:latin typeface="Times New Roman" panose="02020603050405020304" pitchFamily="18" charset="0"/>
                <a:cs typeface="Times New Roman" panose="02020603050405020304" pitchFamily="18" charset="0"/>
              </a:rPr>
              <a:t>John Wycliffe</a:t>
            </a:r>
            <a:endParaRPr lang="en-US"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85AB0D59-F792-414C-B065-2F620E984B8E}"/>
              </a:ext>
            </a:extLst>
          </p:cNvPr>
          <p:cNvSpPr>
            <a:spLocks noGrp="1"/>
          </p:cNvSpPr>
          <p:nvPr>
            <p:ph idx="1"/>
          </p:nvPr>
        </p:nvSpPr>
        <p:spPr>
          <a:xfrm>
            <a:off x="293914" y="2046514"/>
            <a:ext cx="6941505" cy="4669972"/>
          </a:xfrm>
        </p:spPr>
        <p:txBody>
          <a:bodyPr>
            <a:normAutofit/>
          </a:bodyPr>
          <a:lstStyle/>
          <a:p>
            <a:r>
              <a:rPr lang="en-US" sz="3600" b="1" i="1" dirty="0">
                <a:latin typeface="Times New Roman" panose="02020603050405020304" pitchFamily="18" charset="0"/>
                <a:cs typeface="Times New Roman" panose="02020603050405020304" pitchFamily="18" charset="0"/>
              </a:rPr>
              <a:t>However deep or simple the topic may be, try to make it clear, understandable and that people identify the message they want to teach</a:t>
            </a:r>
            <a:br>
              <a:rPr lang="en-US" sz="2400" dirty="0"/>
            </a:br>
            <a:endParaRPr lang="en-US" sz="2400" b="1" i="1" dirty="0">
              <a:latin typeface="Times New Roman" panose="02020603050405020304" pitchFamily="18" charset="0"/>
              <a:cs typeface="Times New Roman" panose="02020603050405020304" pitchFamily="18" charset="0"/>
            </a:endParaRPr>
          </a:p>
          <a:p>
            <a:r>
              <a:rPr lang="en-US" sz="2400" b="1" i="1" dirty="0">
                <a:latin typeface="Times New Roman" panose="02020603050405020304" pitchFamily="18" charset="0"/>
                <a:cs typeface="Times New Roman" panose="02020603050405020304" pitchFamily="18" charset="0"/>
              </a:rPr>
              <a:t> </a:t>
            </a:r>
            <a:r>
              <a:rPr lang="en-US" sz="3600" b="1" i="1" dirty="0">
                <a:latin typeface="Times New Roman" panose="02020603050405020304" pitchFamily="18" charset="0"/>
                <a:cs typeface="Times New Roman" panose="02020603050405020304" pitchFamily="18" charset="0"/>
              </a:rPr>
              <a:t>Remember that a good illustration helps you to better understand and record or remember the lessons</a:t>
            </a:r>
            <a:r>
              <a:rPr lang="en-US" sz="2400" dirty="0"/>
              <a:t>.</a:t>
            </a:r>
          </a:p>
        </p:txBody>
      </p:sp>
      <p:pic>
        <p:nvPicPr>
          <p:cNvPr id="4" name="Picture 3">
            <a:extLst>
              <a:ext uri="{FF2B5EF4-FFF2-40B4-BE49-F238E27FC236}">
                <a16:creationId xmlns:a16="http://schemas.microsoft.com/office/drawing/2014/main" id="{21C712C0-BADE-492C-9E21-9A7BE1FE6A00}"/>
              </a:ext>
            </a:extLst>
          </p:cNvPr>
          <p:cNvPicPr>
            <a:picLocks noChangeAspect="1"/>
          </p:cNvPicPr>
          <p:nvPr/>
        </p:nvPicPr>
        <p:blipFill rotWithShape="1">
          <a:blip r:embed="rId2"/>
          <a:srcRect t="6797" r="-1" b="-1"/>
          <a:stretch/>
        </p:blipFill>
        <p:spPr>
          <a:xfrm>
            <a:off x="7604760" y="10"/>
            <a:ext cx="4587239" cy="6857990"/>
          </a:xfrm>
          <a:prstGeom prst="rect">
            <a:avLst/>
          </a:prstGeom>
          <a:effectLst/>
        </p:spPr>
      </p:pic>
    </p:spTree>
    <p:extLst>
      <p:ext uri="{BB962C8B-B14F-4D97-AF65-F5344CB8AC3E}">
        <p14:creationId xmlns:p14="http://schemas.microsoft.com/office/powerpoint/2010/main" val="21313870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8000"/>
            <a:lum/>
          </a:blip>
          <a:srcRect/>
          <a:stretch>
            <a:fillRect l="54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A9E35-C6EF-4BD5-BED3-F027D07092F4}"/>
              </a:ext>
            </a:extLst>
          </p:cNvPr>
          <p:cNvSpPr>
            <a:spLocks noGrp="1"/>
          </p:cNvSpPr>
          <p:nvPr>
            <p:ph type="title"/>
          </p:nvPr>
        </p:nvSpPr>
        <p:spPr>
          <a:xfrm>
            <a:off x="10319656" y="365125"/>
            <a:ext cx="1034143" cy="1325563"/>
          </a:xfrm>
        </p:spPr>
        <p:txBody>
          <a:bodyPr/>
          <a:lstStyle/>
          <a:p>
            <a:endParaRPr lang="en-US" dirty="0"/>
          </a:p>
        </p:txBody>
      </p:sp>
      <p:sp>
        <p:nvSpPr>
          <p:cNvPr id="3" name="Content Placeholder 2">
            <a:extLst>
              <a:ext uri="{FF2B5EF4-FFF2-40B4-BE49-F238E27FC236}">
                <a16:creationId xmlns:a16="http://schemas.microsoft.com/office/drawing/2014/main" id="{FE4A38BC-6FF1-4C8A-9810-C51F76FBC428}"/>
              </a:ext>
            </a:extLst>
          </p:cNvPr>
          <p:cNvSpPr>
            <a:spLocks noGrp="1"/>
          </p:cNvSpPr>
          <p:nvPr>
            <p:ph idx="1"/>
          </p:nvPr>
        </p:nvSpPr>
        <p:spPr>
          <a:xfrm>
            <a:off x="293914" y="130628"/>
            <a:ext cx="5976257" cy="6422572"/>
          </a:xfrm>
        </p:spPr>
        <p:txBody>
          <a:bodyPr/>
          <a:lstStyle/>
          <a:p>
            <a:r>
              <a:rPr lang="en-US" dirty="0"/>
              <a:t>“</a:t>
            </a:r>
            <a:r>
              <a:rPr lang="en-US" sz="6000" b="1" i="1" dirty="0">
                <a:latin typeface="Times New Roman" panose="02020603050405020304" pitchFamily="18" charset="0"/>
                <a:cs typeface="Times New Roman" panose="02020603050405020304" pitchFamily="18" charset="0"/>
              </a:rPr>
              <a:t>The highest service to which a man may obtain on earth is to preach the law of God</a:t>
            </a:r>
            <a:r>
              <a:rPr lang="en-US" dirty="0"/>
              <a:t>.”</a:t>
            </a:r>
          </a:p>
          <a:p>
            <a:r>
              <a:rPr lang="en-US" dirty="0"/>
              <a:t>— John Wycliffe</a:t>
            </a:r>
          </a:p>
        </p:txBody>
      </p:sp>
    </p:spTree>
    <p:extLst>
      <p:ext uri="{BB962C8B-B14F-4D97-AF65-F5344CB8AC3E}">
        <p14:creationId xmlns:p14="http://schemas.microsoft.com/office/powerpoint/2010/main" val="7808863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7000" b="-35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E8989-3EC0-4700-9F1A-FB663C4EC4B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332D4C1-90FF-4F7B-ACDB-F494485714D8}"/>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2224105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3C0E5-3309-4CAD-B6EF-FB96D3B54D74}"/>
              </a:ext>
            </a:extLst>
          </p:cNvPr>
          <p:cNvSpPr>
            <a:spLocks noGrp="1"/>
          </p:cNvSpPr>
          <p:nvPr>
            <p:ph type="title"/>
          </p:nvPr>
        </p:nvSpPr>
        <p:spPr>
          <a:xfrm>
            <a:off x="10765971" y="365125"/>
            <a:ext cx="1001486" cy="1325563"/>
          </a:xfrm>
        </p:spPr>
        <p:txBody>
          <a:bodyPr/>
          <a:lstStyle/>
          <a:p>
            <a:endParaRPr lang="en-US" dirty="0"/>
          </a:p>
        </p:txBody>
      </p:sp>
      <p:sp>
        <p:nvSpPr>
          <p:cNvPr id="3" name="Content Placeholder 2">
            <a:extLst>
              <a:ext uri="{FF2B5EF4-FFF2-40B4-BE49-F238E27FC236}">
                <a16:creationId xmlns:a16="http://schemas.microsoft.com/office/drawing/2014/main" id="{7F0610D7-8F37-49FE-9E64-9B6FB215D943}"/>
              </a:ext>
            </a:extLst>
          </p:cNvPr>
          <p:cNvSpPr>
            <a:spLocks noGrp="1"/>
          </p:cNvSpPr>
          <p:nvPr>
            <p:ph idx="1"/>
          </p:nvPr>
        </p:nvSpPr>
        <p:spPr>
          <a:xfrm>
            <a:off x="6128659" y="136071"/>
            <a:ext cx="5910943" cy="6585858"/>
          </a:xfr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normAutofit/>
          </a:bodyPr>
          <a:lstStyle/>
          <a:p>
            <a:r>
              <a:rPr lang="en-US" sz="4400" b="1" i="1" dirty="0">
                <a:solidFill>
                  <a:schemeClr val="bg1"/>
                </a:solidFill>
                <a:latin typeface="Times New Roman" panose="02020603050405020304" pitchFamily="18" charset="0"/>
                <a:cs typeface="Times New Roman" panose="02020603050405020304" pitchFamily="18" charset="0"/>
              </a:rPr>
              <a:t>If there is something that is not clear to you, better clarify it before preaching it. </a:t>
            </a:r>
          </a:p>
          <a:p>
            <a:r>
              <a:rPr lang="en-US" sz="4400" b="1" i="1" dirty="0">
                <a:solidFill>
                  <a:schemeClr val="bg1"/>
                </a:solidFill>
                <a:latin typeface="Times New Roman" panose="02020603050405020304" pitchFamily="18" charset="0"/>
                <a:cs typeface="Times New Roman" panose="02020603050405020304" pitchFamily="18" charset="0"/>
              </a:rPr>
              <a:t>Be sure that people will understand the message. </a:t>
            </a:r>
          </a:p>
          <a:p>
            <a:r>
              <a:rPr lang="en-US" sz="4400" b="1" i="1" dirty="0">
                <a:solidFill>
                  <a:schemeClr val="bg1"/>
                </a:solidFill>
                <a:latin typeface="Times New Roman" panose="02020603050405020304" pitchFamily="18" charset="0"/>
                <a:cs typeface="Times New Roman" panose="02020603050405020304" pitchFamily="18" charset="0"/>
              </a:rPr>
              <a:t>Use simple language, according to the kind of audience you are in.</a:t>
            </a:r>
            <a:endParaRPr lang="en-US" dirty="0">
              <a:solidFill>
                <a:schemeClr val="bg1"/>
              </a:solidFill>
            </a:endParaRPr>
          </a:p>
        </p:txBody>
      </p:sp>
    </p:spTree>
    <p:extLst>
      <p:ext uri="{BB962C8B-B14F-4D97-AF65-F5344CB8AC3E}">
        <p14:creationId xmlns:p14="http://schemas.microsoft.com/office/powerpoint/2010/main" val="1358328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circle(in)">
                                      <p:cBhvr>
                                        <p:cTn id="18"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8732C-ED0B-467A-A911-44610114349F}"/>
              </a:ext>
            </a:extLst>
          </p:cNvPr>
          <p:cNvSpPr>
            <a:spLocks noGrp="1"/>
          </p:cNvSpPr>
          <p:nvPr>
            <p:ph type="title"/>
          </p:nvPr>
        </p:nvSpPr>
        <p:spPr>
          <a:xfrm>
            <a:off x="10591800" y="365125"/>
            <a:ext cx="762000" cy="1325563"/>
          </a:xfrm>
        </p:spPr>
        <p:txBody>
          <a:bodyPr/>
          <a:lstStyle/>
          <a:p>
            <a:endParaRPr lang="en-US" dirty="0"/>
          </a:p>
        </p:txBody>
      </p:sp>
      <p:sp>
        <p:nvSpPr>
          <p:cNvPr id="3" name="Content Placeholder 2">
            <a:extLst>
              <a:ext uri="{FF2B5EF4-FFF2-40B4-BE49-F238E27FC236}">
                <a16:creationId xmlns:a16="http://schemas.microsoft.com/office/drawing/2014/main" id="{EE652221-71AF-4D77-A5A4-6C4495398DBB}"/>
              </a:ext>
            </a:extLst>
          </p:cNvPr>
          <p:cNvSpPr>
            <a:spLocks noGrp="1"/>
          </p:cNvSpPr>
          <p:nvPr>
            <p:ph idx="1"/>
          </p:nvPr>
        </p:nvSpPr>
        <p:spPr>
          <a:xfrm>
            <a:off x="152400" y="174171"/>
            <a:ext cx="5214257" cy="6509657"/>
          </a:xfrm>
        </p:spPr>
        <p:txBody>
          <a:bodyPr>
            <a:normAutofit fontScale="92500" lnSpcReduction="10000"/>
          </a:bodyPr>
          <a:lstStyle/>
          <a:p>
            <a:r>
              <a:rPr lang="en-US" sz="4000" b="1" i="1" dirty="0">
                <a:latin typeface="Times New Roman" panose="02020603050405020304" pitchFamily="18" charset="0"/>
                <a:cs typeface="Times New Roman" panose="02020603050405020304" pitchFamily="18" charset="0"/>
              </a:rPr>
              <a:t>Be sure that the terms you are using, people are understanding.</a:t>
            </a:r>
          </a:p>
          <a:p>
            <a:r>
              <a:rPr lang="en-US" sz="4000" b="1" i="1" dirty="0">
                <a:latin typeface="Times New Roman" panose="02020603050405020304" pitchFamily="18" charset="0"/>
                <a:cs typeface="Times New Roman" panose="02020603050405020304" pitchFamily="18" charset="0"/>
              </a:rPr>
              <a:t>Do not invent strange phrases that you yourself do not know what they mean.</a:t>
            </a:r>
          </a:p>
          <a:p>
            <a:r>
              <a:rPr lang="en-US" sz="4000" b="1" i="1" dirty="0">
                <a:latin typeface="Times New Roman" panose="02020603050405020304" pitchFamily="18" charset="0"/>
                <a:cs typeface="Times New Roman" panose="02020603050405020304" pitchFamily="18" charset="0"/>
              </a:rPr>
              <a:t>Nor confuse a simple language with any language.</a:t>
            </a:r>
          </a:p>
          <a:p>
            <a:r>
              <a:rPr lang="en-US" sz="4000" b="1" i="1" dirty="0">
                <a:latin typeface="Times New Roman" panose="02020603050405020304" pitchFamily="18" charset="0"/>
                <a:cs typeface="Times New Roman" panose="02020603050405020304" pitchFamily="18" charset="0"/>
              </a:rPr>
              <a:t>Learn about Jesus as the best preacher of all time</a:t>
            </a:r>
            <a:r>
              <a:rPr lang="en-US" dirty="0"/>
              <a:t>.</a:t>
            </a:r>
          </a:p>
        </p:txBody>
      </p:sp>
      <p:pic>
        <p:nvPicPr>
          <p:cNvPr id="4" name="Picture 3">
            <a:extLst>
              <a:ext uri="{FF2B5EF4-FFF2-40B4-BE49-F238E27FC236}">
                <a16:creationId xmlns:a16="http://schemas.microsoft.com/office/drawing/2014/main" id="{47CB3D51-39E1-4A37-9878-A85F09CEC95B}"/>
              </a:ext>
            </a:extLst>
          </p:cNvPr>
          <p:cNvPicPr>
            <a:picLocks noChangeAspect="1"/>
          </p:cNvPicPr>
          <p:nvPr/>
        </p:nvPicPr>
        <p:blipFill>
          <a:blip r:embed="rId2"/>
          <a:stretch>
            <a:fillRect/>
          </a:stretch>
        </p:blipFill>
        <p:spPr>
          <a:xfrm>
            <a:off x="5366657" y="-476795"/>
            <a:ext cx="7493726" cy="7811589"/>
          </a:xfrm>
          <a:prstGeom prst="rect">
            <a:avLst/>
          </a:prstGeom>
        </p:spPr>
      </p:pic>
    </p:spTree>
    <p:extLst>
      <p:ext uri="{BB962C8B-B14F-4D97-AF65-F5344CB8AC3E}">
        <p14:creationId xmlns:p14="http://schemas.microsoft.com/office/powerpoint/2010/main" val="1160774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barn(inVertical)">
                                      <p:cBhvr>
                                        <p:cTn id="18" dur="5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wipe(down)">
                                      <p:cBhvr>
                                        <p:cTn id="23"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A8439E-B0C2-4662-BF23-9AF95768C0C9}"/>
              </a:ext>
            </a:extLst>
          </p:cNvPr>
          <p:cNvPicPr>
            <a:picLocks noChangeAspect="1"/>
          </p:cNvPicPr>
          <p:nvPr/>
        </p:nvPicPr>
        <p:blipFill rotWithShape="1">
          <a:blip r:embed="rId2"/>
          <a:srcRect t="3223"/>
          <a:stretch/>
        </p:blipFill>
        <p:spPr>
          <a:xfrm>
            <a:off x="5867400" y="10"/>
            <a:ext cx="6324601" cy="6857990"/>
          </a:xfrm>
          <a:prstGeom prst="rect">
            <a:avLst/>
          </a:prstGeom>
        </p:spPr>
      </p:pic>
      <p:pic>
        <p:nvPicPr>
          <p:cNvPr id="9" name="Picture 8">
            <a:extLst>
              <a:ext uri="{FF2B5EF4-FFF2-40B4-BE49-F238E27FC236}">
                <a16:creationId xmlns:a16="http://schemas.microsoft.com/office/drawing/2014/main" id="{19AE98B8-B73A-4724-B639-017087F923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8F02C367-C294-4F57-B46C-F1DBC53E1978}"/>
              </a:ext>
            </a:extLst>
          </p:cNvPr>
          <p:cNvSpPr>
            <a:spLocks noGrp="1"/>
          </p:cNvSpPr>
          <p:nvPr>
            <p:ph type="title"/>
          </p:nvPr>
        </p:nvSpPr>
        <p:spPr>
          <a:xfrm>
            <a:off x="571501" y="5928360"/>
            <a:ext cx="4869179" cy="704877"/>
          </a:xfrm>
        </p:spPr>
        <p:txBody>
          <a:bodyPr>
            <a:normAutofit/>
          </a:bodyPr>
          <a:lstStyle/>
          <a:p>
            <a:endParaRPr lang="en-US" dirty="0">
              <a:solidFill>
                <a:srgbClr val="000000"/>
              </a:solidFill>
            </a:endParaRPr>
          </a:p>
        </p:txBody>
      </p:sp>
      <p:sp>
        <p:nvSpPr>
          <p:cNvPr id="3" name="Content Placeholder 2">
            <a:extLst>
              <a:ext uri="{FF2B5EF4-FFF2-40B4-BE49-F238E27FC236}">
                <a16:creationId xmlns:a16="http://schemas.microsoft.com/office/drawing/2014/main" id="{6038756D-D402-46AE-9967-6367365AF58E}"/>
              </a:ext>
            </a:extLst>
          </p:cNvPr>
          <p:cNvSpPr>
            <a:spLocks noGrp="1"/>
          </p:cNvSpPr>
          <p:nvPr>
            <p:ph idx="1"/>
          </p:nvPr>
        </p:nvSpPr>
        <p:spPr>
          <a:xfrm>
            <a:off x="140970" y="579066"/>
            <a:ext cx="5791199" cy="5368317"/>
          </a:xfrm>
        </p:spPr>
        <p:txBody>
          <a:bodyPr anchor="b">
            <a:normAutofit lnSpcReduction="10000"/>
          </a:bodyPr>
          <a:lstStyle/>
          <a:p>
            <a:r>
              <a:rPr lang="en-US" sz="3600" dirty="0">
                <a:solidFill>
                  <a:srgbClr val="000000"/>
                </a:solidFill>
                <a:latin typeface="Roboto"/>
              </a:rPr>
              <a:t>"</a:t>
            </a:r>
            <a:r>
              <a:rPr lang="en-US" sz="5400" b="1" i="1" dirty="0">
                <a:solidFill>
                  <a:srgbClr val="000000"/>
                </a:solidFill>
                <a:latin typeface="Roboto"/>
              </a:rPr>
              <a:t>Elders and young people, ignorant and wise, could all understand the full meaning of their words</a:t>
            </a:r>
            <a:r>
              <a:rPr lang="en-US" sz="3600" dirty="0">
                <a:solidFill>
                  <a:srgbClr val="000000"/>
                </a:solidFill>
                <a:latin typeface="Roboto"/>
              </a:rPr>
              <a:t>." </a:t>
            </a:r>
          </a:p>
          <a:p>
            <a:r>
              <a:rPr lang="en-US" dirty="0">
                <a:solidFill>
                  <a:srgbClr val="000000"/>
                </a:solidFill>
                <a:latin typeface="Roboto"/>
              </a:rPr>
              <a:t>Councils for Teachers </a:t>
            </a:r>
            <a:r>
              <a:rPr lang="en-US" sz="1800" dirty="0">
                <a:solidFill>
                  <a:srgbClr val="000000"/>
                </a:solidFill>
                <a:latin typeface="Roboto"/>
              </a:rPr>
              <a:t>page 227</a:t>
            </a:r>
            <a:endParaRPr lang="en-US" sz="1800" dirty="0">
              <a:solidFill>
                <a:srgbClr val="000000"/>
              </a:solidFill>
            </a:endParaRPr>
          </a:p>
        </p:txBody>
      </p:sp>
    </p:spTree>
    <p:extLst>
      <p:ext uri="{BB962C8B-B14F-4D97-AF65-F5344CB8AC3E}">
        <p14:creationId xmlns:p14="http://schemas.microsoft.com/office/powerpoint/2010/main" val="35280835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7BE7EC-049F-43CA-A336-E8882F0530F0}"/>
              </a:ext>
            </a:extLst>
          </p:cNvPr>
          <p:cNvPicPr>
            <a:picLocks noChangeAspect="1"/>
          </p:cNvPicPr>
          <p:nvPr/>
        </p:nvPicPr>
        <p:blipFill rotWithShape="1">
          <a:blip r:embed="rId2"/>
          <a:srcRect l="11198" r="6493"/>
          <a:stretch/>
        </p:blipFill>
        <p:spPr>
          <a:xfrm>
            <a:off x="5867400" y="10"/>
            <a:ext cx="6324601" cy="6857990"/>
          </a:xfrm>
          <a:prstGeom prst="rect">
            <a:avLst/>
          </a:prstGeom>
        </p:spPr>
      </p:pic>
      <p:pic>
        <p:nvPicPr>
          <p:cNvPr id="9" name="Picture 8">
            <a:extLst>
              <a:ext uri="{FF2B5EF4-FFF2-40B4-BE49-F238E27FC236}">
                <a16:creationId xmlns:a16="http://schemas.microsoft.com/office/drawing/2014/main" id="{19AE98B8-B73A-4724-B639-017087F923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E2E0570B-5C21-46BF-8C86-4A45F40E4527}"/>
              </a:ext>
            </a:extLst>
          </p:cNvPr>
          <p:cNvSpPr>
            <a:spLocks noGrp="1"/>
          </p:cNvSpPr>
          <p:nvPr>
            <p:ph type="title"/>
          </p:nvPr>
        </p:nvSpPr>
        <p:spPr>
          <a:xfrm>
            <a:off x="499111" y="6222595"/>
            <a:ext cx="4869179" cy="410642"/>
          </a:xfrm>
        </p:spPr>
        <p:txBody>
          <a:bodyPr>
            <a:normAutofit fontScale="90000"/>
          </a:bodyPr>
          <a:lstStyle/>
          <a:p>
            <a:endParaRPr lang="en-US" dirty="0">
              <a:solidFill>
                <a:srgbClr val="000000"/>
              </a:solidFill>
            </a:endParaRPr>
          </a:p>
        </p:txBody>
      </p:sp>
      <p:sp>
        <p:nvSpPr>
          <p:cNvPr id="3" name="Content Placeholder 2">
            <a:extLst>
              <a:ext uri="{FF2B5EF4-FFF2-40B4-BE49-F238E27FC236}">
                <a16:creationId xmlns:a16="http://schemas.microsoft.com/office/drawing/2014/main" id="{F29F1397-4BC1-4EBE-BB6D-4E08A9705D64}"/>
              </a:ext>
            </a:extLst>
          </p:cNvPr>
          <p:cNvSpPr>
            <a:spLocks noGrp="1"/>
          </p:cNvSpPr>
          <p:nvPr>
            <p:ph idx="1"/>
          </p:nvPr>
        </p:nvSpPr>
        <p:spPr>
          <a:xfrm>
            <a:off x="45720" y="16078"/>
            <a:ext cx="5882639" cy="6206517"/>
          </a:xfrm>
        </p:spPr>
        <p:txBody>
          <a:bodyPr anchor="b">
            <a:normAutofit/>
          </a:bodyPr>
          <a:lstStyle/>
          <a:p>
            <a:r>
              <a:rPr lang="en-US" sz="3600" dirty="0">
                <a:solidFill>
                  <a:srgbClr val="000000"/>
                </a:solidFill>
                <a:latin typeface="Roboto"/>
              </a:rPr>
              <a:t>"... </a:t>
            </a:r>
            <a:r>
              <a:rPr lang="en-US" sz="3600" b="1" i="1" dirty="0">
                <a:solidFill>
                  <a:srgbClr val="000000"/>
                </a:solidFill>
                <a:latin typeface="Roboto"/>
              </a:rPr>
              <a:t>and the common people listened to him gladly, because they could understand his words. HE DID NOT USE ALTISONANT WORDS, for whose understanding it would have been necessary to consult a dictionary</a:t>
            </a:r>
            <a:r>
              <a:rPr lang="en-US" sz="2400" dirty="0">
                <a:solidFill>
                  <a:srgbClr val="000000"/>
                </a:solidFill>
                <a:latin typeface="Roboto"/>
              </a:rPr>
              <a:t>. " </a:t>
            </a:r>
          </a:p>
          <a:p>
            <a:r>
              <a:rPr lang="en-US" sz="2400" dirty="0">
                <a:solidFill>
                  <a:srgbClr val="000000"/>
                </a:solidFill>
                <a:latin typeface="Roboto"/>
              </a:rPr>
              <a:t>Council for Teachers, page 228.</a:t>
            </a:r>
            <a:endParaRPr lang="en-US" sz="2400" dirty="0">
              <a:solidFill>
                <a:srgbClr val="000000"/>
              </a:solidFill>
            </a:endParaRPr>
          </a:p>
        </p:txBody>
      </p:sp>
    </p:spTree>
    <p:extLst>
      <p:ext uri="{BB962C8B-B14F-4D97-AF65-F5344CB8AC3E}">
        <p14:creationId xmlns:p14="http://schemas.microsoft.com/office/powerpoint/2010/main" val="13663329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8000"/>
            <a:lum/>
          </a:blip>
          <a:srcRect/>
          <a:stretch>
            <a:fillRect t="-17000" b="-17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A7E77AB-2E7C-458A-A0C5-95D63554DE82}"/>
              </a:ext>
            </a:extLst>
          </p:cNvPr>
          <p:cNvSpPr>
            <a:spLocks noGrp="1"/>
          </p:cNvSpPr>
          <p:nvPr>
            <p:ph type="title"/>
          </p:nvPr>
        </p:nvSpPr>
        <p:spPr>
          <a:xfrm>
            <a:off x="1931308" y="4408714"/>
            <a:ext cx="7789635" cy="1775730"/>
          </a:xfr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lstStyle/>
          <a:p>
            <a:r>
              <a:rPr lang="en-US" b="1" i="1" dirty="0">
                <a:latin typeface="Times New Roman" panose="02020603050405020304" pitchFamily="18" charset="0"/>
                <a:cs typeface="Times New Roman" panose="02020603050405020304" pitchFamily="18" charset="0"/>
              </a:rPr>
              <a:t>Be careful with the tone of your voice</a:t>
            </a:r>
          </a:p>
        </p:txBody>
      </p:sp>
      <p:sp>
        <p:nvSpPr>
          <p:cNvPr id="5" name="Text Placeholder 4">
            <a:extLst>
              <a:ext uri="{FF2B5EF4-FFF2-40B4-BE49-F238E27FC236}">
                <a16:creationId xmlns:a16="http://schemas.microsoft.com/office/drawing/2014/main" id="{A6319728-D7BA-43BE-A3E9-7FA728C6DA57}"/>
              </a:ext>
            </a:extLst>
          </p:cNvPr>
          <p:cNvSpPr>
            <a:spLocks noGrp="1"/>
          </p:cNvSpPr>
          <p:nvPr>
            <p:ph type="body" idx="1"/>
          </p:nvPr>
        </p:nvSpPr>
        <p:spPr>
          <a:xfrm>
            <a:off x="918936" y="692377"/>
            <a:ext cx="10515600" cy="1500187"/>
          </a:xfrm>
        </p:spPr>
        <p:txBody>
          <a:bodyPr/>
          <a:lstStyle/>
          <a:p>
            <a:endParaRPr lang="en-US" dirty="0"/>
          </a:p>
        </p:txBody>
      </p:sp>
    </p:spTree>
    <p:extLst>
      <p:ext uri="{BB962C8B-B14F-4D97-AF65-F5344CB8AC3E}">
        <p14:creationId xmlns:p14="http://schemas.microsoft.com/office/powerpoint/2010/main" val="25615122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8FFBB-9479-46A8-A689-E375F2B8E047}"/>
              </a:ext>
            </a:extLst>
          </p:cNvPr>
          <p:cNvSpPr>
            <a:spLocks noGrp="1"/>
          </p:cNvSpPr>
          <p:nvPr>
            <p:ph type="title"/>
          </p:nvPr>
        </p:nvSpPr>
        <p:spPr>
          <a:xfrm>
            <a:off x="2242457" y="746125"/>
            <a:ext cx="1251857" cy="1325563"/>
          </a:xfrm>
        </p:spPr>
        <p:txBody>
          <a:bodyPr/>
          <a:lstStyle/>
          <a:p>
            <a:endParaRPr lang="en-US" dirty="0"/>
          </a:p>
        </p:txBody>
      </p:sp>
      <p:sp>
        <p:nvSpPr>
          <p:cNvPr id="3" name="Content Placeholder 2">
            <a:extLst>
              <a:ext uri="{FF2B5EF4-FFF2-40B4-BE49-F238E27FC236}">
                <a16:creationId xmlns:a16="http://schemas.microsoft.com/office/drawing/2014/main" id="{482CFA27-B4CB-4A8C-9D30-115D81615894}"/>
              </a:ext>
            </a:extLst>
          </p:cNvPr>
          <p:cNvSpPr>
            <a:spLocks noGrp="1"/>
          </p:cNvSpPr>
          <p:nvPr>
            <p:ph idx="1"/>
          </p:nvPr>
        </p:nvSpPr>
        <p:spPr>
          <a:xfrm>
            <a:off x="5443673" y="400051"/>
            <a:ext cx="6651989" cy="6400799"/>
          </a:xfrm>
        </p:spPr>
        <p:txBody>
          <a:bodyPr>
            <a:normAutofit/>
          </a:bodyPr>
          <a:lstStyle/>
          <a:p>
            <a:r>
              <a:rPr lang="en-US" sz="4400" b="1" i="1" dirty="0">
                <a:latin typeface="Times New Roman" panose="02020603050405020304" pitchFamily="18" charset="0"/>
                <a:cs typeface="Times New Roman" panose="02020603050405020304" pitchFamily="18" charset="0"/>
              </a:rPr>
              <a:t>Do not get accustom to using a tone too muted, subdued, hushed,  that people find it hard to hear and become monotonous</a:t>
            </a:r>
            <a:r>
              <a:rPr lang="en-US" sz="3200" b="1" i="1" dirty="0">
                <a:latin typeface="Times New Roman" panose="02020603050405020304" pitchFamily="18" charset="0"/>
                <a:cs typeface="Times New Roman" panose="02020603050405020304" pitchFamily="18" charset="0"/>
              </a:rPr>
              <a:t>.</a:t>
            </a:r>
          </a:p>
          <a:p>
            <a:endParaRPr lang="en-US" sz="1800" b="1" i="1" dirty="0">
              <a:latin typeface="Times New Roman" panose="02020603050405020304" pitchFamily="18" charset="0"/>
              <a:cs typeface="Times New Roman" panose="02020603050405020304" pitchFamily="18" charset="0"/>
            </a:endParaRPr>
          </a:p>
          <a:p>
            <a:r>
              <a:rPr lang="en-US" sz="4000" b="1" i="1" dirty="0">
                <a:latin typeface="Times New Roman" panose="02020603050405020304" pitchFamily="18" charset="0"/>
                <a:cs typeface="Times New Roman" panose="02020603050405020304" pitchFamily="18" charset="0"/>
              </a:rPr>
              <a:t>Do not get accustom to screaming in such a way that people find it hard to concentrate and listen to you</a:t>
            </a:r>
            <a:r>
              <a:rPr lang="en-US" sz="3200" b="1" i="1" dirty="0">
                <a:latin typeface="Times New Roman" panose="02020603050405020304" pitchFamily="18" charset="0"/>
                <a:cs typeface="Times New Roman" panose="02020603050405020304" pitchFamily="18" charset="0"/>
              </a:rPr>
              <a:t>.</a:t>
            </a:r>
          </a:p>
        </p:txBody>
      </p:sp>
      <p:pic>
        <p:nvPicPr>
          <p:cNvPr id="5" name="Picture 4">
            <a:extLst>
              <a:ext uri="{FF2B5EF4-FFF2-40B4-BE49-F238E27FC236}">
                <a16:creationId xmlns:a16="http://schemas.microsoft.com/office/drawing/2014/main" id="{CAE41B12-C135-4268-B29C-445D58BAEB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327" y="28575"/>
            <a:ext cx="5715000" cy="6800850"/>
          </a:xfrm>
          <a:prstGeom prst="rect">
            <a:avLst/>
          </a:prstGeom>
        </p:spPr>
      </p:pic>
    </p:spTree>
    <p:extLst>
      <p:ext uri="{BB962C8B-B14F-4D97-AF65-F5344CB8AC3E}">
        <p14:creationId xmlns:p14="http://schemas.microsoft.com/office/powerpoint/2010/main" val="1351069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A26AA-616D-4CF7-AE89-3A72BED14662}"/>
              </a:ext>
            </a:extLst>
          </p:cNvPr>
          <p:cNvSpPr>
            <a:spLocks noGrp="1"/>
          </p:cNvSpPr>
          <p:nvPr>
            <p:ph type="title"/>
          </p:nvPr>
        </p:nvSpPr>
        <p:spPr>
          <a:xfrm>
            <a:off x="9024256" y="365125"/>
            <a:ext cx="2329543" cy="1325563"/>
          </a:xfrm>
        </p:spPr>
        <p:txBody>
          <a:bodyPr/>
          <a:lstStyle/>
          <a:p>
            <a:endParaRPr lang="en-US" dirty="0"/>
          </a:p>
        </p:txBody>
      </p:sp>
      <p:sp>
        <p:nvSpPr>
          <p:cNvPr id="3" name="Content Placeholder 2">
            <a:extLst>
              <a:ext uri="{FF2B5EF4-FFF2-40B4-BE49-F238E27FC236}">
                <a16:creationId xmlns:a16="http://schemas.microsoft.com/office/drawing/2014/main" id="{A1F5D3E1-AFC6-4F13-834E-2C67F11C6347}"/>
              </a:ext>
            </a:extLst>
          </p:cNvPr>
          <p:cNvSpPr>
            <a:spLocks noGrp="1"/>
          </p:cNvSpPr>
          <p:nvPr>
            <p:ph idx="1"/>
          </p:nvPr>
        </p:nvSpPr>
        <p:spPr>
          <a:xfrm>
            <a:off x="283029" y="261257"/>
            <a:ext cx="6335485" cy="6477000"/>
          </a:xfrm>
        </p:spPr>
        <p:txBody>
          <a:bodyPr/>
          <a:lstStyle/>
          <a:p>
            <a:pPr marL="0" indent="0">
              <a:buNone/>
            </a:pPr>
            <a:r>
              <a:rPr lang="en-US" sz="4400" b="1" i="1" dirty="0">
                <a:latin typeface="Times New Roman" panose="02020603050405020304" pitchFamily="18" charset="0"/>
                <a:cs typeface="Times New Roman" panose="02020603050405020304" pitchFamily="18" charset="0"/>
              </a:rPr>
              <a:t>Allow the tone of the voice to reflect the kind of message you are sharing.</a:t>
            </a:r>
          </a:p>
          <a:p>
            <a:r>
              <a:rPr lang="en-US" sz="4400" b="1" i="1" dirty="0">
                <a:latin typeface="Times New Roman" panose="02020603050405020304" pitchFamily="18" charset="0"/>
                <a:cs typeface="Times New Roman" panose="02020603050405020304" pitchFamily="18" charset="0"/>
              </a:rPr>
              <a:t>Do not forget that the best formula is to vary the tone of the voice frequently.</a:t>
            </a:r>
          </a:p>
          <a:p>
            <a:r>
              <a:rPr lang="en-US" sz="4400" b="1" i="1" dirty="0">
                <a:latin typeface="Times New Roman" panose="02020603050405020304" pitchFamily="18" charset="0"/>
                <a:cs typeface="Times New Roman" panose="02020603050405020304" pitchFamily="18" charset="0"/>
              </a:rPr>
              <a:t>Do not talk so fast that people find it hard to follow and understand it</a:t>
            </a:r>
            <a:r>
              <a:rPr lang="en-US" sz="4000" b="1" i="1" dirty="0">
                <a:latin typeface="Times New Roman" panose="02020603050405020304" pitchFamily="18" charset="0"/>
                <a:cs typeface="Times New Roman" panose="02020603050405020304" pitchFamily="18" charset="0"/>
              </a:rPr>
              <a:t>.</a:t>
            </a:r>
          </a:p>
        </p:txBody>
      </p:sp>
      <p:pic>
        <p:nvPicPr>
          <p:cNvPr id="4" name="Picture 3">
            <a:extLst>
              <a:ext uri="{FF2B5EF4-FFF2-40B4-BE49-F238E27FC236}">
                <a16:creationId xmlns:a16="http://schemas.microsoft.com/office/drawing/2014/main" id="{7B842806-8263-4E28-A64D-38CCE46DC893}"/>
              </a:ext>
            </a:extLst>
          </p:cNvPr>
          <p:cNvPicPr>
            <a:picLocks noChangeAspect="1"/>
          </p:cNvPicPr>
          <p:nvPr/>
        </p:nvPicPr>
        <p:blipFill>
          <a:blip r:embed="rId2"/>
          <a:stretch>
            <a:fillRect/>
          </a:stretch>
        </p:blipFill>
        <p:spPr>
          <a:xfrm>
            <a:off x="8307736" y="124097"/>
            <a:ext cx="3762582" cy="3722116"/>
          </a:xfrm>
          <a:prstGeom prst="rect">
            <a:avLst/>
          </a:prstGeom>
        </p:spPr>
      </p:pic>
      <p:pic>
        <p:nvPicPr>
          <p:cNvPr id="5" name="Picture 4">
            <a:extLst>
              <a:ext uri="{FF2B5EF4-FFF2-40B4-BE49-F238E27FC236}">
                <a16:creationId xmlns:a16="http://schemas.microsoft.com/office/drawing/2014/main" id="{65F07534-6F76-44C3-9A1B-2F161A4DDDAC}"/>
              </a:ext>
            </a:extLst>
          </p:cNvPr>
          <p:cNvPicPr>
            <a:picLocks noChangeAspect="1"/>
          </p:cNvPicPr>
          <p:nvPr/>
        </p:nvPicPr>
        <p:blipFill>
          <a:blip r:embed="rId3"/>
          <a:stretch>
            <a:fillRect/>
          </a:stretch>
        </p:blipFill>
        <p:spPr>
          <a:xfrm>
            <a:off x="8489528" y="3952893"/>
            <a:ext cx="3063240" cy="3011787"/>
          </a:xfrm>
          <a:prstGeom prst="rect">
            <a:avLst/>
          </a:prstGeom>
        </p:spPr>
      </p:pic>
    </p:spTree>
    <p:extLst>
      <p:ext uri="{BB962C8B-B14F-4D97-AF65-F5344CB8AC3E}">
        <p14:creationId xmlns:p14="http://schemas.microsoft.com/office/powerpoint/2010/main" val="1923795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barn(inVertical)">
                                      <p:cBhvr>
                                        <p:cTn id="13" dur="500"/>
                                        <p:tgtEl>
                                          <p:spTgt spid="3">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circle(in)">
                                      <p:cBhvr>
                                        <p:cTn id="18" dur="20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heel(1)">
                                      <p:cBhvr>
                                        <p:cTn id="2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0FAB83-D9C8-46B2-9520-B3BA35EDA7A9}"/>
              </a:ext>
            </a:extLst>
          </p:cNvPr>
          <p:cNvPicPr>
            <a:picLocks noChangeAspect="1"/>
          </p:cNvPicPr>
          <p:nvPr/>
        </p:nvPicPr>
        <p:blipFill rotWithShape="1">
          <a:blip r:embed="rId2"/>
          <a:srcRect t="298" b="22172"/>
          <a:stretch/>
        </p:blipFill>
        <p:spPr>
          <a:xfrm>
            <a:off x="5867400" y="10"/>
            <a:ext cx="6324601" cy="6857990"/>
          </a:xfrm>
          <a:prstGeom prst="rect">
            <a:avLst/>
          </a:prstGeom>
        </p:spPr>
      </p:pic>
      <p:pic>
        <p:nvPicPr>
          <p:cNvPr id="9" name="Picture 8">
            <a:extLst>
              <a:ext uri="{FF2B5EF4-FFF2-40B4-BE49-F238E27FC236}">
                <a16:creationId xmlns:a16="http://schemas.microsoft.com/office/drawing/2014/main" id="{19AE98B8-B73A-4724-B639-017087F923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B8B135CC-00FD-4B70-8E43-DA7F02A681C9}"/>
              </a:ext>
            </a:extLst>
          </p:cNvPr>
          <p:cNvSpPr>
            <a:spLocks noGrp="1"/>
          </p:cNvSpPr>
          <p:nvPr>
            <p:ph type="title"/>
          </p:nvPr>
        </p:nvSpPr>
        <p:spPr>
          <a:xfrm>
            <a:off x="182880" y="5280072"/>
            <a:ext cx="6597748" cy="1404426"/>
          </a:xfrm>
        </p:spPr>
        <p:txBody>
          <a:bodyPr>
            <a:normAutofit/>
          </a:bodyPr>
          <a:lstStyle/>
          <a:p>
            <a:r>
              <a:rPr lang="en-US" sz="2800" dirty="0">
                <a:solidFill>
                  <a:srgbClr val="000000"/>
                </a:solidFill>
                <a:latin typeface="Verdana" panose="020B0604030504040204" pitchFamily="34" charset="0"/>
                <a:ea typeface="+mn-ea"/>
                <a:cs typeface="+mn-cs"/>
              </a:rPr>
              <a:t>“</a:t>
            </a:r>
            <a:r>
              <a:rPr lang="en-US" sz="3200" b="1" i="1" dirty="0">
                <a:solidFill>
                  <a:srgbClr val="000000"/>
                </a:solidFill>
                <a:latin typeface="Verdana" panose="020B0604030504040204" pitchFamily="34" charset="0"/>
                <a:ea typeface="+mn-ea"/>
                <a:cs typeface="+mn-cs"/>
              </a:rPr>
              <a:t>My identity is rooted in who I am in Christ</a:t>
            </a:r>
            <a:r>
              <a:rPr lang="en-US" sz="2000" dirty="0">
                <a:solidFill>
                  <a:srgbClr val="000000"/>
                </a:solidFill>
                <a:latin typeface="Verdana" panose="020B0604030504040204" pitchFamily="34" charset="0"/>
                <a:ea typeface="+mn-ea"/>
                <a:cs typeface="+mn-cs"/>
              </a:rPr>
              <a:t>…” Barry Black</a:t>
            </a:r>
            <a:endParaRPr lang="en-US" dirty="0">
              <a:solidFill>
                <a:srgbClr val="000000"/>
              </a:solidFill>
            </a:endParaRPr>
          </a:p>
        </p:txBody>
      </p:sp>
      <p:sp>
        <p:nvSpPr>
          <p:cNvPr id="3" name="Content Placeholder 2">
            <a:extLst>
              <a:ext uri="{FF2B5EF4-FFF2-40B4-BE49-F238E27FC236}">
                <a16:creationId xmlns:a16="http://schemas.microsoft.com/office/drawing/2014/main" id="{1F3BEA07-CA5F-451E-8DD7-24631F7D4870}"/>
              </a:ext>
            </a:extLst>
          </p:cNvPr>
          <p:cNvSpPr>
            <a:spLocks noGrp="1"/>
          </p:cNvSpPr>
          <p:nvPr>
            <p:ph idx="1"/>
          </p:nvPr>
        </p:nvSpPr>
        <p:spPr>
          <a:xfrm>
            <a:off x="182880" y="259080"/>
            <a:ext cx="6156960" cy="5090160"/>
          </a:xfrm>
        </p:spPr>
        <p:txBody>
          <a:bodyPr anchor="b">
            <a:normAutofit lnSpcReduction="10000"/>
          </a:bodyPr>
          <a:lstStyle/>
          <a:p>
            <a:r>
              <a:rPr lang="en-US" sz="3600" b="1" i="1" dirty="0">
                <a:solidFill>
                  <a:srgbClr val="000000"/>
                </a:solidFill>
                <a:latin typeface="Times New Roman" panose="02020603050405020304" pitchFamily="18" charset="0"/>
                <a:cs typeface="Times New Roman" panose="02020603050405020304" pitchFamily="18" charset="0"/>
              </a:rPr>
              <a:t>Try to pronounce the words well so that people can clearly understand everything you say.</a:t>
            </a:r>
          </a:p>
          <a:p>
            <a:r>
              <a:rPr lang="en-US" sz="3600" b="1" i="1" dirty="0">
                <a:solidFill>
                  <a:srgbClr val="000000"/>
                </a:solidFill>
                <a:latin typeface="Times New Roman" panose="02020603050405020304" pitchFamily="18" charset="0"/>
                <a:cs typeface="Times New Roman" panose="02020603050405020304" pitchFamily="18" charset="0"/>
              </a:rPr>
              <a:t>Do not lower the volume of your voice at the end of the words in such a way that the sentences sound cut.</a:t>
            </a:r>
          </a:p>
          <a:p>
            <a:r>
              <a:rPr lang="en-US" sz="3600" b="1" i="1" dirty="0">
                <a:solidFill>
                  <a:srgbClr val="000000"/>
                </a:solidFill>
                <a:latin typeface="Times New Roman" panose="02020603050405020304" pitchFamily="18" charset="0"/>
                <a:cs typeface="Times New Roman" panose="02020603050405020304" pitchFamily="18" charset="0"/>
              </a:rPr>
              <a:t>Let your words and gestures be in harmony</a:t>
            </a:r>
            <a:r>
              <a:rPr lang="en-US" sz="2400" dirty="0">
                <a:solidFill>
                  <a:srgbClr val="000000"/>
                </a:solidFill>
              </a:rPr>
              <a:t>.</a:t>
            </a:r>
          </a:p>
          <a:p>
            <a:endParaRPr lang="en-US" sz="1800" dirty="0">
              <a:solidFill>
                <a:srgbClr val="000000"/>
              </a:solidFill>
            </a:endParaRPr>
          </a:p>
        </p:txBody>
      </p:sp>
    </p:spTree>
    <p:extLst>
      <p:ext uri="{BB962C8B-B14F-4D97-AF65-F5344CB8AC3E}">
        <p14:creationId xmlns:p14="http://schemas.microsoft.com/office/powerpoint/2010/main" val="2151096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wipe(down)">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wheel(1)">
                                      <p:cBhvr>
                                        <p:cTn id="23"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632827-961F-4516-9399-93861906870B}"/>
              </a:ext>
            </a:extLst>
          </p:cNvPr>
          <p:cNvPicPr>
            <a:picLocks noChangeAspect="1"/>
          </p:cNvPicPr>
          <p:nvPr/>
        </p:nvPicPr>
        <p:blipFill rotWithShape="1">
          <a:blip r:embed="rId2"/>
          <a:srcRect r="2" b="22743"/>
          <a:stretch/>
        </p:blipFill>
        <p:spPr>
          <a:xfrm>
            <a:off x="6155601" y="0"/>
            <a:ext cx="6036399" cy="6858000"/>
          </a:xfrm>
          <a:prstGeom prst="rect">
            <a:avLst/>
          </a:prstGeom>
        </p:spPr>
      </p:pic>
      <p:pic>
        <p:nvPicPr>
          <p:cNvPr id="9" name="Picture 8">
            <a:extLst>
              <a:ext uri="{FF2B5EF4-FFF2-40B4-BE49-F238E27FC236}">
                <a16:creationId xmlns:a16="http://schemas.microsoft.com/office/drawing/2014/main" id="{19AE98B8-B73A-4724-B639-017087F923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B941301B-68AB-4D56-BE8F-E885D5C88697}"/>
              </a:ext>
            </a:extLst>
          </p:cNvPr>
          <p:cNvSpPr>
            <a:spLocks noGrp="1"/>
          </p:cNvSpPr>
          <p:nvPr>
            <p:ph type="title"/>
          </p:nvPr>
        </p:nvSpPr>
        <p:spPr>
          <a:xfrm>
            <a:off x="838200" y="6156960"/>
            <a:ext cx="4869179" cy="461037"/>
          </a:xfrm>
        </p:spPr>
        <p:txBody>
          <a:bodyPr>
            <a:normAutofit fontScale="90000"/>
          </a:bodyPr>
          <a:lstStyle/>
          <a:p>
            <a:endParaRPr lang="en-US" dirty="0">
              <a:solidFill>
                <a:srgbClr val="000000"/>
              </a:solidFill>
            </a:endParaRPr>
          </a:p>
        </p:txBody>
      </p:sp>
      <p:sp>
        <p:nvSpPr>
          <p:cNvPr id="3" name="Content Placeholder 2">
            <a:extLst>
              <a:ext uri="{FF2B5EF4-FFF2-40B4-BE49-F238E27FC236}">
                <a16:creationId xmlns:a16="http://schemas.microsoft.com/office/drawing/2014/main" id="{D4BD0CB5-8B01-4478-B5F2-F6B0193D5F1A}"/>
              </a:ext>
            </a:extLst>
          </p:cNvPr>
          <p:cNvSpPr>
            <a:spLocks noGrp="1"/>
          </p:cNvSpPr>
          <p:nvPr>
            <p:ph idx="1"/>
          </p:nvPr>
        </p:nvSpPr>
        <p:spPr>
          <a:xfrm>
            <a:off x="29800" y="240003"/>
            <a:ext cx="6096002" cy="6206517"/>
          </a:xfrm>
        </p:spPr>
        <p:txBody>
          <a:bodyPr anchor="b">
            <a:normAutofit lnSpcReduction="10000"/>
          </a:bodyPr>
          <a:lstStyle/>
          <a:p>
            <a:r>
              <a:rPr lang="en-US" sz="3200" b="1" i="1" u="sng" dirty="0">
                <a:solidFill>
                  <a:srgbClr val="000000"/>
                </a:solidFill>
                <a:latin typeface="Times New Roman" panose="02020603050405020304" pitchFamily="18" charset="0"/>
                <a:cs typeface="Times New Roman" panose="02020603050405020304" pitchFamily="18" charset="0"/>
              </a:rPr>
              <a:t>My identity </a:t>
            </a:r>
            <a:r>
              <a:rPr lang="en-US" sz="3200" b="1" i="1" dirty="0">
                <a:solidFill>
                  <a:srgbClr val="000000"/>
                </a:solidFill>
                <a:latin typeface="Times New Roman" panose="02020603050405020304" pitchFamily="18" charset="0"/>
                <a:cs typeface="Times New Roman" panose="02020603050405020304" pitchFamily="18" charset="0"/>
              </a:rPr>
              <a:t>is not rooted in what my job title may be, because a job can change. </a:t>
            </a:r>
            <a:r>
              <a:rPr lang="en-US" sz="3200" b="1" i="1" u="sng" dirty="0">
                <a:solidFill>
                  <a:srgbClr val="000000"/>
                </a:solidFill>
                <a:latin typeface="Times New Roman" panose="02020603050405020304" pitchFamily="18" charset="0"/>
                <a:cs typeface="Times New Roman" panose="02020603050405020304" pitchFamily="18" charset="0"/>
              </a:rPr>
              <a:t>My identity is rooted in who I am in Christ</a:t>
            </a:r>
            <a:r>
              <a:rPr lang="en-US" sz="3200" b="1" i="1" dirty="0">
                <a:solidFill>
                  <a:srgbClr val="000000"/>
                </a:solidFill>
                <a:latin typeface="Times New Roman" panose="02020603050405020304" pitchFamily="18" charset="0"/>
                <a:cs typeface="Times New Roman" panose="02020603050405020304" pitchFamily="18" charset="0"/>
              </a:rPr>
              <a:t>. And I see myself as the apostle Paul puts it in 1 Corinthians 4:1, as a </a:t>
            </a:r>
            <a:r>
              <a:rPr lang="en-US" sz="3200" b="1" i="1" u="sng" dirty="0">
                <a:solidFill>
                  <a:srgbClr val="000000"/>
                </a:solidFill>
                <a:latin typeface="Times New Roman" panose="02020603050405020304" pitchFamily="18" charset="0"/>
                <a:cs typeface="Times New Roman" panose="02020603050405020304" pitchFamily="18" charset="0"/>
              </a:rPr>
              <a:t>servant of Christ </a:t>
            </a:r>
            <a:r>
              <a:rPr lang="en-US" sz="3200" b="1" i="1" dirty="0">
                <a:solidFill>
                  <a:srgbClr val="000000"/>
                </a:solidFill>
                <a:latin typeface="Times New Roman" panose="02020603050405020304" pitchFamily="18" charset="0"/>
                <a:cs typeface="Times New Roman" panose="02020603050405020304" pitchFamily="18" charset="0"/>
              </a:rPr>
              <a:t>and a steward of His mysteries. So I think that whether I'm in the Senate, the Navy Chaplaincy, or in a congregational setting, it really doesn't matter. I believe that He requires, as Paul says, </a:t>
            </a:r>
            <a:r>
              <a:rPr lang="en-US" sz="3200" b="1" i="1" u="sng"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that servants and stewards be found faithful</a:t>
            </a:r>
            <a:r>
              <a:rPr lang="en-US" sz="3200" b="1" i="1" dirty="0">
                <a:solidFill>
                  <a:srgbClr val="000000"/>
                </a:solidFill>
                <a:latin typeface="Times New Roman" panose="02020603050405020304" pitchFamily="18" charset="0"/>
                <a:cs typeface="Times New Roman" panose="02020603050405020304" pitchFamily="18" charset="0"/>
              </a:rPr>
              <a:t>.“ Barry Black</a:t>
            </a:r>
          </a:p>
        </p:txBody>
      </p:sp>
    </p:spTree>
    <p:extLst>
      <p:ext uri="{BB962C8B-B14F-4D97-AF65-F5344CB8AC3E}">
        <p14:creationId xmlns:p14="http://schemas.microsoft.com/office/powerpoint/2010/main" val="28178546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684A9-71AB-4355-A696-0E3932CF5F7F}"/>
              </a:ext>
            </a:extLst>
          </p:cNvPr>
          <p:cNvSpPr>
            <a:spLocks noGrp="1"/>
          </p:cNvSpPr>
          <p:nvPr>
            <p:ph type="title"/>
          </p:nvPr>
        </p:nvSpPr>
        <p:spPr>
          <a:xfrm>
            <a:off x="9067800" y="365125"/>
            <a:ext cx="2286000" cy="1325563"/>
          </a:xfrm>
        </p:spPr>
        <p:txBody>
          <a:bodyPr/>
          <a:lstStyle/>
          <a:p>
            <a:endParaRPr lang="en-US" dirty="0"/>
          </a:p>
        </p:txBody>
      </p:sp>
      <p:sp>
        <p:nvSpPr>
          <p:cNvPr id="3" name="Content Placeholder 2">
            <a:extLst>
              <a:ext uri="{FF2B5EF4-FFF2-40B4-BE49-F238E27FC236}">
                <a16:creationId xmlns:a16="http://schemas.microsoft.com/office/drawing/2014/main" id="{EA92D7F4-29CA-4863-A71D-2F4AED33416C}"/>
              </a:ext>
            </a:extLst>
          </p:cNvPr>
          <p:cNvSpPr>
            <a:spLocks noGrp="1"/>
          </p:cNvSpPr>
          <p:nvPr>
            <p:ph idx="1"/>
          </p:nvPr>
        </p:nvSpPr>
        <p:spPr>
          <a:xfrm>
            <a:off x="261257" y="523081"/>
            <a:ext cx="6672943" cy="5811838"/>
          </a:xfrm>
        </p:spPr>
        <p:txBody>
          <a:bodyPr>
            <a:normAutofit/>
          </a:bodyPr>
          <a:lstStyle/>
          <a:p>
            <a:r>
              <a:rPr lang="en-US" dirty="0"/>
              <a:t>"</a:t>
            </a:r>
            <a:r>
              <a:rPr lang="en-US" sz="4800" b="1" i="1" dirty="0">
                <a:latin typeface="Times New Roman" panose="02020603050405020304" pitchFamily="18" charset="0"/>
                <a:cs typeface="Times New Roman" panose="02020603050405020304" pitchFamily="18" charset="0"/>
              </a:rPr>
              <a:t>The voice of Jesus was like music to the ears of those who had been accustomed to the monotonous and lifeless preaching of the scribes and Pharisees</a:t>
            </a:r>
            <a:r>
              <a:rPr lang="en-US" dirty="0"/>
              <a:t>." </a:t>
            </a:r>
          </a:p>
          <a:p>
            <a:r>
              <a:rPr lang="en-US" dirty="0"/>
              <a:t>Councils for Teachers, page 227</a:t>
            </a:r>
          </a:p>
        </p:txBody>
      </p:sp>
      <p:pic>
        <p:nvPicPr>
          <p:cNvPr id="4" name="Picture 3">
            <a:extLst>
              <a:ext uri="{FF2B5EF4-FFF2-40B4-BE49-F238E27FC236}">
                <a16:creationId xmlns:a16="http://schemas.microsoft.com/office/drawing/2014/main" id="{ED604256-4B6E-410C-9AF0-4FF010D01219}"/>
              </a:ext>
            </a:extLst>
          </p:cNvPr>
          <p:cNvPicPr>
            <a:picLocks noChangeAspect="1"/>
          </p:cNvPicPr>
          <p:nvPr/>
        </p:nvPicPr>
        <p:blipFill>
          <a:blip r:embed="rId2"/>
          <a:stretch>
            <a:fillRect/>
          </a:stretch>
        </p:blipFill>
        <p:spPr>
          <a:xfrm>
            <a:off x="7099934" y="100480"/>
            <a:ext cx="4954905" cy="6620360"/>
          </a:xfrm>
          <a:prstGeom prst="rect">
            <a:avLst/>
          </a:prstGeom>
        </p:spPr>
      </p:pic>
    </p:spTree>
    <p:extLst>
      <p:ext uri="{BB962C8B-B14F-4D97-AF65-F5344CB8AC3E}">
        <p14:creationId xmlns:p14="http://schemas.microsoft.com/office/powerpoint/2010/main" val="14243219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9000"/>
            <a:lum/>
          </a:blip>
          <a:srcRect/>
          <a:stretch>
            <a:fillRect t="-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F2559-3D0D-4D27-AD4C-CC2FFF175D87}"/>
              </a:ext>
            </a:extLst>
          </p:cNvPr>
          <p:cNvSpPr>
            <a:spLocks noGrp="1"/>
          </p:cNvSpPr>
          <p:nvPr>
            <p:ph type="title"/>
          </p:nvPr>
        </p:nvSpPr>
        <p:spPr>
          <a:xfrm>
            <a:off x="3868615" y="6035040"/>
            <a:ext cx="8187397" cy="530590"/>
          </a:xfr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normAutofit/>
          </a:bodyPr>
          <a:lstStyle/>
          <a:p>
            <a:r>
              <a:rPr lang="en-US" sz="3200" i="1" dirty="0"/>
              <a:t>SDA Church Manual </a:t>
            </a:r>
            <a:r>
              <a:rPr lang="en-US" sz="3200" i="1" dirty="0" err="1"/>
              <a:t>pg</a:t>
            </a:r>
            <a:r>
              <a:rPr lang="en-US" sz="3200" i="1" dirty="0"/>
              <a:t> 34</a:t>
            </a:r>
            <a:r>
              <a:rPr lang="en-US" sz="3200" dirty="0"/>
              <a:t> </a:t>
            </a:r>
            <a:r>
              <a:rPr lang="en-US" sz="2800" b="1" i="1" dirty="0">
                <a:effectLst>
                  <a:outerShdw blurRad="38100" dist="38100" dir="2700000" algn="tl">
                    <a:srgbClr val="000000">
                      <a:alpha val="43137"/>
                    </a:srgbClr>
                  </a:outerShdw>
                </a:effectLst>
              </a:rPr>
              <a:t>Credentials and Licenses</a:t>
            </a:r>
            <a:endParaRPr lang="en-US" sz="3200" b="1" i="1" dirty="0">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4ED8805A-3070-45D0-BA8A-93B8A9309121}"/>
              </a:ext>
            </a:extLst>
          </p:cNvPr>
          <p:cNvSpPr>
            <a:spLocks noGrp="1"/>
          </p:cNvSpPr>
          <p:nvPr>
            <p:ph idx="1"/>
          </p:nvPr>
        </p:nvSpPr>
        <p:spPr>
          <a:xfrm>
            <a:off x="417341" y="1659987"/>
            <a:ext cx="11357317" cy="4249690"/>
          </a:xfrm>
          <a:solidFill>
            <a:schemeClr val="dk1">
              <a:alpha val="32000"/>
            </a:schemeClr>
          </a:solidFill>
          <a:ln>
            <a:noFill/>
          </a:ln>
        </p:spPr>
        <p:style>
          <a:lnRef idx="0">
            <a:scrgbClr r="0" g="0" b="0"/>
          </a:lnRef>
          <a:fillRef idx="0">
            <a:scrgbClr r="0" g="0" b="0"/>
          </a:fillRef>
          <a:effectRef idx="0">
            <a:scrgbClr r="0" g="0" b="0"/>
          </a:effectRef>
          <a:fontRef idx="minor">
            <a:schemeClr val="lt1"/>
          </a:fontRef>
        </p:style>
        <p:txBody>
          <a:bodyPr>
            <a:normAutofit lnSpcReduction="10000"/>
          </a:bodyPr>
          <a:lstStyle/>
          <a:p>
            <a:r>
              <a:rPr lang="en-US" sz="4000" b="1" i="1" dirty="0">
                <a:effectLst>
                  <a:outerShdw blurRad="38100" dist="38100" dir="2700000" algn="tl">
                    <a:srgbClr val="000000">
                      <a:alpha val="43137"/>
                    </a:srgbClr>
                  </a:outerShdw>
                </a:effectLst>
              </a:rPr>
              <a:t>No one should be allowed to </a:t>
            </a:r>
            <a:r>
              <a:rPr lang="en-US" sz="4000" b="1" i="1" u="sng" dirty="0">
                <a:effectLst>
                  <a:outerShdw blurRad="38100" dist="38100" dir="2700000" algn="tl">
                    <a:srgbClr val="000000">
                      <a:alpha val="43137"/>
                    </a:srgbClr>
                  </a:outerShdw>
                </a:effectLst>
              </a:rPr>
              <a:t>speak to any congregation unless he/she has been invited by the church in harmony with guidelines given by the conference</a:t>
            </a:r>
            <a:r>
              <a:rPr lang="en-US" sz="4000" b="1" i="1" dirty="0">
                <a:effectLst>
                  <a:outerShdw blurRad="38100" dist="38100" dir="2700000" algn="tl">
                    <a:srgbClr val="000000">
                      <a:alpha val="43137"/>
                    </a:srgbClr>
                  </a:outerShdw>
                </a:effectLst>
              </a:rPr>
              <a:t>. It is recognized, however, that there are times when congregations may be addressed by government officials or civic leaders; but all </a:t>
            </a:r>
            <a:r>
              <a:rPr lang="en-US" sz="4800" b="1" i="1" dirty="0">
                <a:effectLst>
                  <a:outerShdw blurRad="38100" dist="38100" dir="2700000" algn="tl">
                    <a:srgbClr val="000000">
                      <a:alpha val="43137"/>
                    </a:srgbClr>
                  </a:outerShdw>
                </a:effectLst>
              </a:rPr>
              <a:t>unauthorized</a:t>
            </a:r>
            <a:r>
              <a:rPr lang="en-US" sz="4000" b="1" i="1" dirty="0">
                <a:effectLst>
                  <a:outerShdw blurRad="38100" dist="38100" dir="2700000" algn="tl">
                    <a:srgbClr val="000000">
                      <a:alpha val="43137"/>
                    </a:srgbClr>
                  </a:outerShdw>
                </a:effectLst>
              </a:rPr>
              <a:t> persons shall not be given access to the pulpit</a:t>
            </a:r>
            <a:r>
              <a:rPr lang="en-US" dirty="0"/>
              <a:t>. (See pp. 118-121.) </a:t>
            </a:r>
          </a:p>
        </p:txBody>
      </p:sp>
    </p:spTree>
    <p:extLst>
      <p:ext uri="{BB962C8B-B14F-4D97-AF65-F5344CB8AC3E}">
        <p14:creationId xmlns:p14="http://schemas.microsoft.com/office/powerpoint/2010/main" val="446707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arn(inVertical)">
                                      <p:cBhvr>
                                        <p:cTn id="1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4F999-E824-4B0C-9B23-BE6B402C53F4}"/>
              </a:ext>
            </a:extLst>
          </p:cNvPr>
          <p:cNvSpPr>
            <a:spLocks noGrp="1"/>
          </p:cNvSpPr>
          <p:nvPr>
            <p:ph type="title"/>
          </p:nvPr>
        </p:nvSpPr>
        <p:spPr>
          <a:xfrm>
            <a:off x="499639" y="330386"/>
            <a:ext cx="3651467" cy="303795"/>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D6C73125-FE7C-4998-AA35-BE8836E761A3}"/>
              </a:ext>
            </a:extLst>
          </p:cNvPr>
          <p:cNvSpPr>
            <a:spLocks noGrp="1"/>
          </p:cNvSpPr>
          <p:nvPr>
            <p:ph idx="1"/>
          </p:nvPr>
        </p:nvSpPr>
        <p:spPr>
          <a:xfrm>
            <a:off x="279918" y="839756"/>
            <a:ext cx="5169160" cy="5384064"/>
          </a:xfrm>
        </p:spPr>
        <p:txBody>
          <a:bodyPr>
            <a:normAutofit/>
          </a:bodyPr>
          <a:lstStyle/>
          <a:p>
            <a:r>
              <a:rPr lang="en-US" sz="6000" dirty="0">
                <a:latin typeface="Times New Roman" panose="02020603050405020304" pitchFamily="18" charset="0"/>
                <a:cs typeface="Times New Roman" panose="02020603050405020304" pitchFamily="18" charset="0"/>
              </a:rPr>
              <a:t>“</a:t>
            </a:r>
            <a:r>
              <a:rPr lang="en-US" sz="6000" b="1" i="1" dirty="0">
                <a:latin typeface="Times New Roman" panose="02020603050405020304" pitchFamily="18" charset="0"/>
                <a:cs typeface="Times New Roman" panose="02020603050405020304" pitchFamily="18" charset="0"/>
              </a:rPr>
              <a:t>Many speak quickly and in a HIGH tone that is not natural</a:t>
            </a:r>
            <a:r>
              <a:rPr lang="en-US" dirty="0">
                <a:latin typeface="Times New Roman" panose="02020603050405020304" pitchFamily="18" charset="0"/>
                <a:cs typeface="Times New Roman" panose="02020603050405020304" pitchFamily="18" charset="0"/>
              </a:rPr>
              <a:t>. " </a:t>
            </a:r>
          </a:p>
          <a:p>
            <a:r>
              <a:rPr lang="en-US" sz="1800" dirty="0"/>
              <a:t>Councils  for Teachers, page 227</a:t>
            </a:r>
          </a:p>
        </p:txBody>
      </p:sp>
      <p:pic>
        <p:nvPicPr>
          <p:cNvPr id="5" name="Picture 4">
            <a:extLst>
              <a:ext uri="{FF2B5EF4-FFF2-40B4-BE49-F238E27FC236}">
                <a16:creationId xmlns:a16="http://schemas.microsoft.com/office/drawing/2014/main" id="{AF8BD8EC-48F1-4A6F-A8D2-C33401131597}"/>
              </a:ext>
            </a:extLst>
          </p:cNvPr>
          <p:cNvPicPr>
            <a:picLocks noChangeAspect="1"/>
          </p:cNvPicPr>
          <p:nvPr/>
        </p:nvPicPr>
        <p:blipFill rotWithShape="1">
          <a:blip r:embed="rId2"/>
          <a:srcRect t="6873" r="-2" b="-2"/>
          <a:stretch/>
        </p:blipFill>
        <p:spPr>
          <a:xfrm>
            <a:off x="5449078" y="10"/>
            <a:ext cx="6742922" cy="6857990"/>
          </a:xfrm>
          <a:prstGeom prst="rect">
            <a:avLst/>
          </a:prstGeom>
          <a:effectLst/>
        </p:spPr>
      </p:pic>
    </p:spTree>
    <p:extLst>
      <p:ext uri="{BB962C8B-B14F-4D97-AF65-F5344CB8AC3E}">
        <p14:creationId xmlns:p14="http://schemas.microsoft.com/office/powerpoint/2010/main" val="37621426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9BA0DE8-F8AC-41E5-9494-F71613E10D8E}"/>
              </a:ext>
            </a:extLst>
          </p:cNvPr>
          <p:cNvPicPr>
            <a:picLocks noChangeAspect="1"/>
          </p:cNvPicPr>
          <p:nvPr/>
        </p:nvPicPr>
        <p:blipFill rotWithShape="1">
          <a:blip r:embed="rId2"/>
          <a:srcRect r="4614"/>
          <a:stretch/>
        </p:blipFill>
        <p:spPr>
          <a:xfrm>
            <a:off x="20" y="9"/>
            <a:ext cx="4637226" cy="7151417"/>
          </a:xfrm>
          <a:prstGeom prst="rect">
            <a:avLst/>
          </a:prstGeom>
        </p:spPr>
      </p:pic>
      <p:sp>
        <p:nvSpPr>
          <p:cNvPr id="18" name="Rectangle 17">
            <a:extLst>
              <a:ext uri="{FF2B5EF4-FFF2-40B4-BE49-F238E27FC236}">
                <a16:creationId xmlns:a16="http://schemas.microsoft.com/office/drawing/2014/main" id="{B9951BD9-0868-4CDB-ACD6-9C4209B5E4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637247" y="0"/>
            <a:ext cx="755475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EAF7641-EDBB-44C3-B541-F3A6703FFFD4}"/>
              </a:ext>
            </a:extLst>
          </p:cNvPr>
          <p:cNvSpPr>
            <a:spLocks noGrp="1"/>
          </p:cNvSpPr>
          <p:nvPr>
            <p:ph type="title"/>
          </p:nvPr>
        </p:nvSpPr>
        <p:spPr>
          <a:xfrm>
            <a:off x="5277328" y="640082"/>
            <a:ext cx="6274591" cy="4187578"/>
          </a:xfrm>
        </p:spPr>
        <p:txBody>
          <a:bodyPr vert="horz" lIns="91440" tIns="45720" rIns="91440" bIns="45720" rtlCol="0" anchor="b">
            <a:normAutofit/>
          </a:bodyPr>
          <a:lstStyle/>
          <a:p>
            <a:r>
              <a:rPr lang="en-US" sz="8000" b="1" i="1" dirty="0">
                <a:solidFill>
                  <a:schemeClr val="bg1"/>
                </a:solidFill>
              </a:rPr>
              <a:t>Do not become monotonous and repetitive</a:t>
            </a:r>
          </a:p>
        </p:txBody>
      </p:sp>
      <p:sp>
        <p:nvSpPr>
          <p:cNvPr id="5" name="Text Placeholder 4">
            <a:extLst>
              <a:ext uri="{FF2B5EF4-FFF2-40B4-BE49-F238E27FC236}">
                <a16:creationId xmlns:a16="http://schemas.microsoft.com/office/drawing/2014/main" id="{30383AB9-29AF-4B8F-BBCE-BA90DBF0E728}"/>
              </a:ext>
            </a:extLst>
          </p:cNvPr>
          <p:cNvSpPr>
            <a:spLocks noGrp="1"/>
          </p:cNvSpPr>
          <p:nvPr>
            <p:ph type="body" idx="1"/>
          </p:nvPr>
        </p:nvSpPr>
        <p:spPr>
          <a:xfrm>
            <a:off x="5277327" y="5467739"/>
            <a:ext cx="6274592" cy="750182"/>
          </a:xfrm>
        </p:spPr>
        <p:txBody>
          <a:bodyPr vert="horz" lIns="91440" tIns="45720" rIns="91440" bIns="45720" rtlCol="0">
            <a:normAutofit/>
          </a:bodyPr>
          <a:lstStyle/>
          <a:p>
            <a:endParaRPr lang="en-US" dirty="0">
              <a:solidFill>
                <a:schemeClr val="bg1"/>
              </a:solidFill>
            </a:endParaRPr>
          </a:p>
        </p:txBody>
      </p:sp>
    </p:spTree>
    <p:extLst>
      <p:ext uri="{BB962C8B-B14F-4D97-AF65-F5344CB8AC3E}">
        <p14:creationId xmlns:p14="http://schemas.microsoft.com/office/powerpoint/2010/main" val="22069988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9F9DE2-E1A6-4A15-B643-8F7054DC793D}"/>
              </a:ext>
            </a:extLst>
          </p:cNvPr>
          <p:cNvPicPr>
            <a:picLocks noChangeAspect="1"/>
          </p:cNvPicPr>
          <p:nvPr/>
        </p:nvPicPr>
        <p:blipFill rotWithShape="1">
          <a:blip r:embed="rId2">
            <a:alphaModFix/>
            <a:extLst/>
          </a:blip>
          <a:srcRect l="29257" r="8506" b="-1"/>
          <a:stretch/>
        </p:blipFill>
        <p:spPr>
          <a:xfrm>
            <a:off x="4030825" y="10"/>
            <a:ext cx="8160870" cy="6857990"/>
          </a:xfrm>
          <a:prstGeom prst="rect">
            <a:avLst/>
          </a:prstGeom>
        </p:spPr>
      </p:pic>
      <p:pic>
        <p:nvPicPr>
          <p:cNvPr id="9" name="Picture 8">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7F0989DD-DC9F-4460-9C98-462877CB7923}"/>
              </a:ext>
            </a:extLst>
          </p:cNvPr>
          <p:cNvSpPr>
            <a:spLocks noGrp="1"/>
          </p:cNvSpPr>
          <p:nvPr>
            <p:ph type="title"/>
          </p:nvPr>
        </p:nvSpPr>
        <p:spPr>
          <a:xfrm>
            <a:off x="1628702" y="480872"/>
            <a:ext cx="4803636" cy="246584"/>
          </a:xfrm>
        </p:spPr>
        <p:txBody>
          <a:bodyPr>
            <a:normAutofit fontScale="90000"/>
          </a:bodyPr>
          <a:lstStyle/>
          <a:p>
            <a:endParaRPr lang="en-US" dirty="0">
              <a:solidFill>
                <a:srgbClr val="000000"/>
              </a:solidFill>
            </a:endParaRPr>
          </a:p>
        </p:txBody>
      </p:sp>
      <p:sp>
        <p:nvSpPr>
          <p:cNvPr id="3" name="Content Placeholder 2">
            <a:extLst>
              <a:ext uri="{FF2B5EF4-FFF2-40B4-BE49-F238E27FC236}">
                <a16:creationId xmlns:a16="http://schemas.microsoft.com/office/drawing/2014/main" id="{BCB00152-C2A8-481B-BEF4-DB3EC62DBD53}"/>
              </a:ext>
            </a:extLst>
          </p:cNvPr>
          <p:cNvSpPr>
            <a:spLocks noGrp="1"/>
          </p:cNvSpPr>
          <p:nvPr>
            <p:ph idx="1"/>
          </p:nvPr>
        </p:nvSpPr>
        <p:spPr>
          <a:xfrm>
            <a:off x="68424" y="228600"/>
            <a:ext cx="6027576" cy="6400800"/>
          </a:xfrm>
        </p:spPr>
        <p:txBody>
          <a:bodyPr anchor="ctr">
            <a:normAutofit/>
          </a:bodyPr>
          <a:lstStyle/>
          <a:p>
            <a:r>
              <a:rPr lang="en-US" sz="3600" b="1" i="1" dirty="0">
                <a:solidFill>
                  <a:srgbClr val="000000"/>
                </a:solidFill>
                <a:latin typeface="Times New Roman" panose="02020603050405020304" pitchFamily="18" charset="0"/>
                <a:cs typeface="Times New Roman" panose="02020603050405020304" pitchFamily="18" charset="0"/>
              </a:rPr>
              <a:t>Live the message you are preaching and make people live the message with you. Achieve the above but without falling into exaggerations, without reaching extremes. </a:t>
            </a:r>
            <a:r>
              <a:rPr lang="en-US" sz="4000" b="1" i="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Avoid that the</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preaching becomes a show, in a show, full of gestures, gestures </a:t>
            </a:r>
            <a:r>
              <a:rPr lang="en-US" sz="3600" b="1" i="1" dirty="0">
                <a:solidFill>
                  <a:srgbClr val="000000"/>
                </a:solidFill>
                <a:latin typeface="Times New Roman" panose="02020603050405020304" pitchFamily="18" charset="0"/>
                <a:cs typeface="Times New Roman" panose="02020603050405020304" pitchFamily="18" charset="0"/>
              </a:rPr>
              <a:t>and sudden and exaggerated movements</a:t>
            </a:r>
            <a:r>
              <a:rPr lang="en-US" sz="3200" dirty="0">
                <a:solidFill>
                  <a:srgbClr val="000000"/>
                </a:solidFill>
                <a:latin typeface="Roboto"/>
              </a:rPr>
              <a:t>.</a:t>
            </a:r>
            <a:endParaRPr lang="en-US" sz="3200" dirty="0">
              <a:solidFill>
                <a:srgbClr val="000000"/>
              </a:solidFill>
            </a:endParaRPr>
          </a:p>
        </p:txBody>
      </p:sp>
    </p:spTree>
    <p:extLst>
      <p:ext uri="{BB962C8B-B14F-4D97-AF65-F5344CB8AC3E}">
        <p14:creationId xmlns:p14="http://schemas.microsoft.com/office/powerpoint/2010/main" val="42841844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D9C0C-DE02-440A-AED8-A14F087945A3}"/>
              </a:ext>
            </a:extLst>
          </p:cNvPr>
          <p:cNvSpPr>
            <a:spLocks noGrp="1"/>
          </p:cNvSpPr>
          <p:nvPr>
            <p:ph type="title"/>
          </p:nvPr>
        </p:nvSpPr>
        <p:spPr>
          <a:xfrm>
            <a:off x="648929" y="629266"/>
            <a:ext cx="3651467" cy="1676603"/>
          </a:xfrm>
        </p:spPr>
        <p:txBody>
          <a:bodyPr>
            <a:normAutofit/>
          </a:bodyPr>
          <a:lstStyle/>
          <a:p>
            <a:endParaRPr lang="en-US"/>
          </a:p>
        </p:txBody>
      </p:sp>
      <p:sp>
        <p:nvSpPr>
          <p:cNvPr id="3" name="Content Placeholder 2">
            <a:extLst>
              <a:ext uri="{FF2B5EF4-FFF2-40B4-BE49-F238E27FC236}">
                <a16:creationId xmlns:a16="http://schemas.microsoft.com/office/drawing/2014/main" id="{0A01D88F-54F8-4B08-9475-0C6E9DB71B30}"/>
              </a:ext>
            </a:extLst>
          </p:cNvPr>
          <p:cNvSpPr>
            <a:spLocks noGrp="1"/>
          </p:cNvSpPr>
          <p:nvPr>
            <p:ph idx="1"/>
          </p:nvPr>
        </p:nvSpPr>
        <p:spPr>
          <a:xfrm>
            <a:off x="648931" y="2438400"/>
            <a:ext cx="3651466" cy="3785419"/>
          </a:xfrm>
        </p:spPr>
        <p:txBody>
          <a:bodyPr>
            <a:normAutofit/>
          </a:bodyPr>
          <a:lstStyle/>
          <a:p>
            <a:endParaRPr lang="en-US" sz="1800"/>
          </a:p>
        </p:txBody>
      </p:sp>
      <p:pic>
        <p:nvPicPr>
          <p:cNvPr id="4" name="Picture 3">
            <a:extLst>
              <a:ext uri="{FF2B5EF4-FFF2-40B4-BE49-F238E27FC236}">
                <a16:creationId xmlns:a16="http://schemas.microsoft.com/office/drawing/2014/main" id="{1D31862B-DFD5-494B-8D3A-2441B55A1A71}"/>
              </a:ext>
            </a:extLst>
          </p:cNvPr>
          <p:cNvPicPr>
            <a:picLocks noChangeAspect="1"/>
          </p:cNvPicPr>
          <p:nvPr/>
        </p:nvPicPr>
        <p:blipFill rotWithShape="1">
          <a:blip r:embed="rId2"/>
          <a:srcRect t="20455" r="-1" b="13261"/>
          <a:stretch/>
        </p:blipFill>
        <p:spPr>
          <a:xfrm>
            <a:off x="0" y="10"/>
            <a:ext cx="12192000" cy="6857990"/>
          </a:xfrm>
          <a:prstGeom prst="rect">
            <a:avLst/>
          </a:prstGeom>
          <a:effectLst/>
        </p:spPr>
      </p:pic>
    </p:spTree>
    <p:extLst>
      <p:ext uri="{BB962C8B-B14F-4D97-AF65-F5344CB8AC3E}">
        <p14:creationId xmlns:p14="http://schemas.microsoft.com/office/powerpoint/2010/main" val="1444448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46F5F-9D51-43F2-8121-0395B0BCA51D}"/>
              </a:ext>
            </a:extLst>
          </p:cNvPr>
          <p:cNvSpPr>
            <a:spLocks noGrp="1"/>
          </p:cNvSpPr>
          <p:nvPr>
            <p:ph type="title"/>
          </p:nvPr>
        </p:nvSpPr>
        <p:spPr>
          <a:xfrm>
            <a:off x="9676262" y="365125"/>
            <a:ext cx="1677537" cy="1325563"/>
          </a:xfrm>
        </p:spPr>
        <p:txBody>
          <a:bodyPr/>
          <a:lstStyle/>
          <a:p>
            <a:endParaRPr lang="en-US" dirty="0"/>
          </a:p>
        </p:txBody>
      </p:sp>
      <p:sp>
        <p:nvSpPr>
          <p:cNvPr id="3" name="Content Placeholder 2">
            <a:extLst>
              <a:ext uri="{FF2B5EF4-FFF2-40B4-BE49-F238E27FC236}">
                <a16:creationId xmlns:a16="http://schemas.microsoft.com/office/drawing/2014/main" id="{F67CBEFC-A04E-4C28-8287-45B0457E75A0}"/>
              </a:ext>
            </a:extLst>
          </p:cNvPr>
          <p:cNvSpPr>
            <a:spLocks noGrp="1"/>
          </p:cNvSpPr>
          <p:nvPr>
            <p:ph idx="1"/>
          </p:nvPr>
        </p:nvSpPr>
        <p:spPr>
          <a:xfrm>
            <a:off x="0" y="270586"/>
            <a:ext cx="6878472" cy="6587413"/>
          </a:xfrm>
        </p:spPr>
        <p:txBody>
          <a:bodyPr>
            <a:normAutofit/>
          </a:bodyPr>
          <a:lstStyle/>
          <a:p>
            <a:r>
              <a:rPr lang="en-US" sz="3600" b="1" i="1" dirty="0">
                <a:solidFill>
                  <a:srgbClr val="212121"/>
                </a:solidFill>
                <a:latin typeface="Times New Roman" panose="02020603050405020304" pitchFamily="18" charset="0"/>
                <a:cs typeface="Times New Roman" panose="02020603050405020304" pitchFamily="18" charset="0"/>
              </a:rPr>
              <a:t>Do not become </a:t>
            </a:r>
            <a:r>
              <a:rPr lang="en-US" sz="4000" b="1" i="1" dirty="0">
                <a:solidFill>
                  <a:srgbClr val="2121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repetitive, giving the impression that you have nothing more to say and you are revolving </a:t>
            </a:r>
            <a:r>
              <a:rPr lang="en-US" sz="3600" b="1" i="1" dirty="0">
                <a:solidFill>
                  <a:srgbClr val="212121"/>
                </a:solidFill>
                <a:latin typeface="Times New Roman" panose="02020603050405020304" pitchFamily="18" charset="0"/>
                <a:cs typeface="Times New Roman" panose="02020603050405020304" pitchFamily="18" charset="0"/>
              </a:rPr>
              <a:t>around the same idea already explained. </a:t>
            </a:r>
          </a:p>
          <a:p>
            <a:r>
              <a:rPr lang="en-US" sz="3600" b="1" i="1" dirty="0">
                <a:solidFill>
                  <a:srgbClr val="212121"/>
                </a:solidFill>
                <a:latin typeface="Times New Roman" panose="02020603050405020304" pitchFamily="18" charset="0"/>
                <a:cs typeface="Times New Roman" panose="02020603050405020304" pitchFamily="18" charset="0"/>
              </a:rPr>
              <a:t>Do not abuse the listeners by being very extensive in such a way that the essence of the message is lost. </a:t>
            </a:r>
          </a:p>
          <a:p>
            <a:r>
              <a:rPr lang="en-US" sz="3600" b="1" i="1" dirty="0">
                <a:solidFill>
                  <a:srgbClr val="212121"/>
                </a:solidFill>
                <a:latin typeface="Times New Roman" panose="02020603050405020304" pitchFamily="18" charset="0"/>
                <a:cs typeface="Times New Roman" panose="02020603050405020304" pitchFamily="18" charset="0"/>
              </a:rPr>
              <a:t>Remember that there are elders and children in the auditorium</a:t>
            </a:r>
            <a:r>
              <a:rPr lang="en-US" dirty="0">
                <a:solidFill>
                  <a:srgbClr val="212121"/>
                </a:solidFill>
                <a:latin typeface="Roboto"/>
              </a:rPr>
              <a:t>.</a:t>
            </a:r>
            <a:endParaRPr lang="en-US" dirty="0"/>
          </a:p>
        </p:txBody>
      </p:sp>
      <p:pic>
        <p:nvPicPr>
          <p:cNvPr id="4" name="Picture 3">
            <a:extLst>
              <a:ext uri="{FF2B5EF4-FFF2-40B4-BE49-F238E27FC236}">
                <a16:creationId xmlns:a16="http://schemas.microsoft.com/office/drawing/2014/main" id="{6FDFB592-BFC8-43A7-857A-B259E9DCC0E3}"/>
              </a:ext>
            </a:extLst>
          </p:cNvPr>
          <p:cNvPicPr>
            <a:picLocks noChangeAspect="1"/>
          </p:cNvPicPr>
          <p:nvPr/>
        </p:nvPicPr>
        <p:blipFill>
          <a:blip r:embed="rId2"/>
          <a:stretch>
            <a:fillRect/>
          </a:stretch>
        </p:blipFill>
        <p:spPr>
          <a:xfrm>
            <a:off x="6974006" y="0"/>
            <a:ext cx="5063782" cy="6587412"/>
          </a:xfrm>
          <a:prstGeom prst="rect">
            <a:avLst/>
          </a:prstGeom>
        </p:spPr>
      </p:pic>
      <p:sp>
        <p:nvSpPr>
          <p:cNvPr id="5" name="Oval 4">
            <a:extLst>
              <a:ext uri="{FF2B5EF4-FFF2-40B4-BE49-F238E27FC236}">
                <a16:creationId xmlns:a16="http://schemas.microsoft.com/office/drawing/2014/main" id="{AC780EE6-C51B-404B-9A49-B71EB589D22A}"/>
              </a:ext>
            </a:extLst>
          </p:cNvPr>
          <p:cNvSpPr/>
          <p:nvPr/>
        </p:nvSpPr>
        <p:spPr>
          <a:xfrm>
            <a:off x="7683690" y="-150125"/>
            <a:ext cx="3452883" cy="20608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a:t>
            </a:r>
          </a:p>
        </p:txBody>
      </p:sp>
    </p:spTree>
    <p:extLst>
      <p:ext uri="{BB962C8B-B14F-4D97-AF65-F5344CB8AC3E}">
        <p14:creationId xmlns:p14="http://schemas.microsoft.com/office/powerpoint/2010/main" val="30284363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9B852C-EFA5-48BD-83DD-E431292C6964}"/>
              </a:ext>
            </a:extLst>
          </p:cNvPr>
          <p:cNvPicPr>
            <a:picLocks noChangeAspect="1"/>
          </p:cNvPicPr>
          <p:nvPr/>
        </p:nvPicPr>
        <p:blipFill rotWithShape="1">
          <a:blip r:embed="rId2">
            <a:alphaModFix/>
            <a:extLst/>
          </a:blip>
          <a:srcRect l="10231" r="24037"/>
          <a:stretch/>
        </p:blipFill>
        <p:spPr>
          <a:xfrm>
            <a:off x="5797543" y="10"/>
            <a:ext cx="6394152" cy="6857990"/>
          </a:xfrm>
          <a:prstGeom prst="rect">
            <a:avLst/>
          </a:prstGeom>
        </p:spPr>
      </p:pic>
      <p:pic>
        <p:nvPicPr>
          <p:cNvPr id="14" name="Picture 13">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0F8E4B4B-56DE-4C5B-B223-02C12ED9260B}"/>
              </a:ext>
            </a:extLst>
          </p:cNvPr>
          <p:cNvSpPr>
            <a:spLocks noGrp="1"/>
          </p:cNvSpPr>
          <p:nvPr>
            <p:ph type="title"/>
          </p:nvPr>
        </p:nvSpPr>
        <p:spPr>
          <a:xfrm>
            <a:off x="851036" y="419815"/>
            <a:ext cx="4803636" cy="377212"/>
          </a:xfrm>
        </p:spPr>
        <p:txBody>
          <a:bodyPr>
            <a:normAutofit fontScale="90000"/>
          </a:bodyPr>
          <a:lstStyle/>
          <a:p>
            <a:endParaRPr lang="en-US" dirty="0">
              <a:solidFill>
                <a:srgbClr val="000000"/>
              </a:solidFill>
            </a:endParaRPr>
          </a:p>
        </p:txBody>
      </p:sp>
      <p:sp>
        <p:nvSpPr>
          <p:cNvPr id="3" name="Content Placeholder 2">
            <a:extLst>
              <a:ext uri="{FF2B5EF4-FFF2-40B4-BE49-F238E27FC236}">
                <a16:creationId xmlns:a16="http://schemas.microsoft.com/office/drawing/2014/main" id="{D0F146B2-D17F-43A1-9DA4-105F82B9B09C}"/>
              </a:ext>
            </a:extLst>
          </p:cNvPr>
          <p:cNvSpPr>
            <a:spLocks noGrp="1"/>
          </p:cNvSpPr>
          <p:nvPr>
            <p:ph idx="1"/>
          </p:nvPr>
        </p:nvSpPr>
        <p:spPr>
          <a:xfrm>
            <a:off x="298580" y="223935"/>
            <a:ext cx="5356091" cy="6363477"/>
          </a:xfrm>
        </p:spPr>
        <p:txBody>
          <a:bodyPr anchor="ctr">
            <a:normAutofit/>
          </a:bodyPr>
          <a:lstStyle/>
          <a:p>
            <a:r>
              <a:rPr lang="en-US" sz="3200" b="1" i="1" dirty="0">
                <a:solidFill>
                  <a:srgbClr val="000000"/>
                </a:solidFill>
                <a:latin typeface="Times New Roman" panose="02020603050405020304" pitchFamily="18" charset="0"/>
                <a:cs typeface="Times New Roman" panose="02020603050405020304" pitchFamily="18" charset="0"/>
              </a:rPr>
              <a:t>Always maintain the </a:t>
            </a:r>
            <a:r>
              <a:rPr lang="en-US" sz="3200" b="1" i="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posture of a man who is being used by God</a:t>
            </a:r>
            <a:r>
              <a:rPr lang="en-US" sz="3200" dirty="0">
                <a:solidFill>
                  <a:srgbClr val="000000"/>
                </a:solidFill>
                <a:latin typeface="Times New Roman" panose="02020603050405020304" pitchFamily="18" charset="0"/>
                <a:cs typeface="Times New Roman" panose="02020603050405020304" pitchFamily="18" charset="0"/>
              </a:rPr>
              <a:t>.</a:t>
            </a:r>
          </a:p>
          <a:p>
            <a:r>
              <a:rPr lang="en-US" sz="3200" b="1" i="1" dirty="0">
                <a:solidFill>
                  <a:srgbClr val="000000"/>
                </a:solidFill>
                <a:latin typeface="Times New Roman" panose="02020603050405020304" pitchFamily="18" charset="0"/>
                <a:cs typeface="Times New Roman" panose="02020603050405020304" pitchFamily="18" charset="0"/>
              </a:rPr>
              <a:t>Try to remind people of the message rather than the </a:t>
            </a:r>
            <a:r>
              <a:rPr lang="en-US" sz="3200" b="1" i="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messenger</a:t>
            </a:r>
            <a:r>
              <a:rPr lang="en-US" sz="3200" b="1" i="1" dirty="0">
                <a:solidFill>
                  <a:srgbClr val="000000"/>
                </a:solidFill>
                <a:latin typeface="Times New Roman" panose="02020603050405020304" pitchFamily="18" charset="0"/>
                <a:cs typeface="Times New Roman" panose="02020603050405020304" pitchFamily="18" charset="0"/>
              </a:rPr>
              <a:t>.</a:t>
            </a:r>
          </a:p>
          <a:p>
            <a:r>
              <a:rPr lang="en-US" sz="3200" b="1" i="1" dirty="0">
                <a:solidFill>
                  <a:srgbClr val="000000"/>
                </a:solidFill>
                <a:latin typeface="Times New Roman" panose="02020603050405020304" pitchFamily="18" charset="0"/>
                <a:cs typeface="Times New Roman" panose="02020603050405020304" pitchFamily="18" charset="0"/>
              </a:rPr>
              <a:t>Know how to use your </a:t>
            </a:r>
            <a:r>
              <a:rPr lang="en-US" sz="3200" b="1" i="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hands</a:t>
            </a:r>
            <a:r>
              <a:rPr lang="en-US" sz="3200" b="1" i="1" dirty="0">
                <a:solidFill>
                  <a:srgbClr val="000000"/>
                </a:solidFill>
                <a:latin typeface="Times New Roman" panose="02020603050405020304" pitchFamily="18" charset="0"/>
                <a:cs typeface="Times New Roman" panose="02020603050405020304" pitchFamily="18" charset="0"/>
              </a:rPr>
              <a:t> correctly.</a:t>
            </a:r>
          </a:p>
          <a:p>
            <a:r>
              <a:rPr lang="en-US" sz="3200" b="1" i="1" dirty="0">
                <a:solidFill>
                  <a:srgbClr val="000000"/>
                </a:solidFill>
                <a:latin typeface="Times New Roman" panose="02020603050405020304" pitchFamily="18" charset="0"/>
                <a:cs typeface="Times New Roman" panose="02020603050405020304" pitchFamily="18" charset="0"/>
              </a:rPr>
              <a:t>Beware of the crickets as they can affect the understanding of the </a:t>
            </a:r>
            <a:r>
              <a:rPr lang="en-US" sz="3200" b="1" i="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message.</a:t>
            </a:r>
          </a:p>
        </p:txBody>
      </p:sp>
    </p:spTree>
    <p:extLst>
      <p:ext uri="{BB962C8B-B14F-4D97-AF65-F5344CB8AC3E}">
        <p14:creationId xmlns:p14="http://schemas.microsoft.com/office/powerpoint/2010/main" val="2788561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barn(inVertical)">
                                      <p:cBhvr>
                                        <p:cTn id="13" dur="500"/>
                                        <p:tgtEl>
                                          <p:spTgt spid="3">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circle(in)">
                                      <p:cBhvr>
                                        <p:cTn id="18" dur="20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circle(in)">
                                      <p:cBhvr>
                                        <p:cTn id="23"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2A06A2C-74BE-40BD-BF61-F7C98308DACC}"/>
              </a:ext>
            </a:extLst>
          </p:cNvPr>
          <p:cNvPicPr>
            <a:picLocks noChangeAspect="1"/>
          </p:cNvPicPr>
          <p:nvPr/>
        </p:nvPicPr>
        <p:blipFill rotWithShape="1">
          <a:blip r:embed="rId2">
            <a:alphaModFix/>
            <a:extLst/>
          </a:blip>
          <a:srcRect l="18777" r="28777"/>
          <a:stretch/>
        </p:blipFill>
        <p:spPr>
          <a:xfrm>
            <a:off x="5797543" y="10"/>
            <a:ext cx="6394152" cy="6857990"/>
          </a:xfrm>
          <a:prstGeom prst="rect">
            <a:avLst/>
          </a:prstGeom>
        </p:spPr>
      </p:pic>
      <p:pic>
        <p:nvPicPr>
          <p:cNvPr id="9" name="Picture 8">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E41F9AC2-B796-4637-81D3-A87E9D94AAE8}"/>
              </a:ext>
            </a:extLst>
          </p:cNvPr>
          <p:cNvSpPr>
            <a:spLocks noGrp="1"/>
          </p:cNvSpPr>
          <p:nvPr>
            <p:ph type="title"/>
          </p:nvPr>
        </p:nvSpPr>
        <p:spPr>
          <a:xfrm>
            <a:off x="247650" y="294468"/>
            <a:ext cx="6251624" cy="1301215"/>
          </a:xfrm>
        </p:spPr>
        <p:txBody>
          <a:bodyPr>
            <a:normAutofit fontScale="90000"/>
          </a:bodyPr>
          <a:lstStyle/>
          <a:p>
            <a:r>
              <a:rPr lang="en-US" sz="2400" b="1" i="1" dirty="0"/>
              <a:t>The Man Behind the Message – CD Brooks</a:t>
            </a:r>
            <a:br>
              <a:rPr lang="en-US" b="1" i="1" dirty="0"/>
            </a:br>
            <a:r>
              <a:rPr lang="en-US" sz="4000" b="1" i="1" dirty="0">
                <a:latin typeface="Times New Roman" panose="02020603050405020304" pitchFamily="18" charset="0"/>
                <a:cs typeface="Times New Roman" panose="02020603050405020304" pitchFamily="18" charset="0"/>
              </a:rPr>
              <a:t>Hope is seeing  light in spite of being surrounded by darkness</a:t>
            </a:r>
            <a:r>
              <a:rPr lang="en-US" sz="3100" b="1" i="1" dirty="0"/>
              <a:t>.</a:t>
            </a:r>
            <a:endParaRPr lang="en-US" sz="1800" dirty="0">
              <a:solidFill>
                <a:srgbClr val="000000"/>
              </a:solidFill>
            </a:endParaRPr>
          </a:p>
        </p:txBody>
      </p:sp>
      <p:sp>
        <p:nvSpPr>
          <p:cNvPr id="3" name="Content Placeholder 2">
            <a:extLst>
              <a:ext uri="{FF2B5EF4-FFF2-40B4-BE49-F238E27FC236}">
                <a16:creationId xmlns:a16="http://schemas.microsoft.com/office/drawing/2014/main" id="{E1AB06A6-5582-4A5B-B6C9-1AA46BCF74EA}"/>
              </a:ext>
            </a:extLst>
          </p:cNvPr>
          <p:cNvSpPr>
            <a:spLocks noGrp="1"/>
          </p:cNvSpPr>
          <p:nvPr>
            <p:ph idx="1"/>
          </p:nvPr>
        </p:nvSpPr>
        <p:spPr>
          <a:xfrm>
            <a:off x="115581" y="1714500"/>
            <a:ext cx="5654350" cy="5024684"/>
          </a:xfrm>
        </p:spPr>
        <p:txBody>
          <a:bodyPr anchor="ctr">
            <a:normAutofit lnSpcReduction="10000"/>
          </a:bodyPr>
          <a:lstStyle/>
          <a:p>
            <a:r>
              <a:rPr lang="en-US" sz="4400" b="1" i="1" dirty="0">
                <a:solidFill>
                  <a:srgbClr val="000000"/>
                </a:solidFill>
                <a:latin typeface="Times New Roman" panose="02020603050405020304" pitchFamily="18" charset="0"/>
                <a:cs typeface="Times New Roman" panose="02020603050405020304" pitchFamily="18" charset="0"/>
              </a:rPr>
              <a:t>If possible, do not turn your back on the congregation. </a:t>
            </a:r>
          </a:p>
          <a:p>
            <a:r>
              <a:rPr lang="en-US" sz="4400" b="1" i="1" dirty="0">
                <a:solidFill>
                  <a:srgbClr val="000000"/>
                </a:solidFill>
                <a:latin typeface="Times New Roman" panose="02020603050405020304" pitchFamily="18" charset="0"/>
                <a:cs typeface="Times New Roman" panose="02020603050405020304" pitchFamily="18" charset="0"/>
              </a:rPr>
              <a:t>If you are going to tell a story, </a:t>
            </a:r>
            <a:r>
              <a:rPr lang="en-US" sz="4800" b="1" i="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do not make a show</a:t>
            </a:r>
            <a:r>
              <a:rPr lang="en-US" sz="4400" b="1" i="1" dirty="0">
                <a:solidFill>
                  <a:srgbClr val="000000"/>
                </a:solidFill>
                <a:latin typeface="Times New Roman" panose="02020603050405020304" pitchFamily="18" charset="0"/>
                <a:cs typeface="Times New Roman" panose="02020603050405020304" pitchFamily="18" charset="0"/>
              </a:rPr>
              <a:t> in the pulpit in such a way that the story becomes a joke.</a:t>
            </a:r>
            <a:endParaRPr lang="en-US" sz="2000" dirty="0">
              <a:solidFill>
                <a:srgbClr val="000000"/>
              </a:solidFill>
            </a:endParaRPr>
          </a:p>
        </p:txBody>
      </p:sp>
    </p:spTree>
    <p:extLst>
      <p:ext uri="{BB962C8B-B14F-4D97-AF65-F5344CB8AC3E}">
        <p14:creationId xmlns:p14="http://schemas.microsoft.com/office/powerpoint/2010/main" val="899691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heel(1)">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A668F-E300-4117-87CB-098EEE35B27A}"/>
              </a:ext>
            </a:extLst>
          </p:cNvPr>
          <p:cNvSpPr>
            <a:spLocks noGrp="1"/>
          </p:cNvSpPr>
          <p:nvPr>
            <p:ph type="title"/>
          </p:nvPr>
        </p:nvSpPr>
        <p:spPr>
          <a:xfrm>
            <a:off x="10036628" y="365125"/>
            <a:ext cx="1317171" cy="1325563"/>
          </a:xfrm>
        </p:spPr>
        <p:txBody>
          <a:bodyPr>
            <a:normAutofit/>
          </a:bodyPr>
          <a:lstStyle/>
          <a:p>
            <a:endParaRPr lang="en-US" dirty="0"/>
          </a:p>
        </p:txBody>
      </p:sp>
      <p:sp>
        <p:nvSpPr>
          <p:cNvPr id="3" name="Content Placeholder 2">
            <a:extLst>
              <a:ext uri="{FF2B5EF4-FFF2-40B4-BE49-F238E27FC236}">
                <a16:creationId xmlns:a16="http://schemas.microsoft.com/office/drawing/2014/main" id="{98305B5B-F4F7-425B-AC2D-9231BA9AB32E}"/>
              </a:ext>
            </a:extLst>
          </p:cNvPr>
          <p:cNvSpPr>
            <a:spLocks noGrp="1"/>
          </p:cNvSpPr>
          <p:nvPr>
            <p:ph idx="1"/>
          </p:nvPr>
        </p:nvSpPr>
        <p:spPr>
          <a:xfrm>
            <a:off x="206830" y="354239"/>
            <a:ext cx="5199017" cy="6149522"/>
          </a:xfrm>
        </p:spPr>
        <p:txBody>
          <a:bodyPr>
            <a:normAutofit lnSpcReduction="10000"/>
          </a:bodyPr>
          <a:lstStyle/>
          <a:p>
            <a:br>
              <a:rPr lang="en-US" sz="2000" dirty="0"/>
            </a:br>
            <a:r>
              <a:rPr lang="en-US" sz="2000" dirty="0">
                <a:latin typeface="Roboto"/>
              </a:rPr>
              <a:t>"</a:t>
            </a:r>
            <a:r>
              <a:rPr lang="en-US" sz="3600" b="1" i="1" dirty="0">
                <a:latin typeface="Roboto"/>
              </a:rPr>
              <a:t>He who works for God must make earnest efforts to become a representative of Christ, discarding all inconvenient GESTURES and rough language. </a:t>
            </a:r>
          </a:p>
          <a:p>
            <a:r>
              <a:rPr lang="en-US" sz="3600" b="1" i="1" dirty="0">
                <a:latin typeface="Roboto"/>
              </a:rPr>
              <a:t>He should strive to use correct language</a:t>
            </a:r>
            <a:r>
              <a:rPr lang="en-US" sz="2000" dirty="0">
                <a:latin typeface="Roboto"/>
              </a:rPr>
              <a:t>.“</a:t>
            </a:r>
          </a:p>
          <a:p>
            <a:pPr lvl="0"/>
            <a:r>
              <a:rPr lang="en-US" sz="2000" dirty="0"/>
              <a:t>Councils  for Teachers, page 226</a:t>
            </a:r>
          </a:p>
          <a:p>
            <a:endParaRPr lang="en-US" sz="2000" dirty="0"/>
          </a:p>
        </p:txBody>
      </p:sp>
      <p:pic>
        <p:nvPicPr>
          <p:cNvPr id="5" name="Picture 4">
            <a:extLst>
              <a:ext uri="{FF2B5EF4-FFF2-40B4-BE49-F238E27FC236}">
                <a16:creationId xmlns:a16="http://schemas.microsoft.com/office/drawing/2014/main" id="{DCBC34D8-B66B-401C-93DD-11FFCD7A1776}"/>
              </a:ext>
            </a:extLst>
          </p:cNvPr>
          <p:cNvPicPr>
            <a:picLocks noChangeAspect="1"/>
          </p:cNvPicPr>
          <p:nvPr/>
        </p:nvPicPr>
        <p:blipFill rotWithShape="1">
          <a:blip r:embed="rId2"/>
          <a:srcRect r="3350" b="-2"/>
          <a:stretch/>
        </p:blipFill>
        <p:spPr>
          <a:xfrm>
            <a:off x="5120639" y="228601"/>
            <a:ext cx="6864531" cy="5948362"/>
          </a:xfrm>
          <a:prstGeom prst="rect">
            <a:avLst/>
          </a:prstGeom>
        </p:spPr>
      </p:pic>
    </p:spTree>
    <p:extLst>
      <p:ext uri="{BB962C8B-B14F-4D97-AF65-F5344CB8AC3E}">
        <p14:creationId xmlns:p14="http://schemas.microsoft.com/office/powerpoint/2010/main" val="16092482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51A25-5E21-41B8-A920-B20D0D22ECC2}"/>
              </a:ext>
            </a:extLst>
          </p:cNvPr>
          <p:cNvSpPr>
            <a:spLocks noGrp="1"/>
          </p:cNvSpPr>
          <p:nvPr>
            <p:ph type="title"/>
          </p:nvPr>
        </p:nvSpPr>
        <p:spPr>
          <a:xfrm>
            <a:off x="10267950" y="365125"/>
            <a:ext cx="1085850" cy="1325563"/>
          </a:xfrm>
        </p:spPr>
        <p:txBody>
          <a:bodyPr/>
          <a:lstStyle/>
          <a:p>
            <a:endParaRPr lang="en-US" dirty="0"/>
          </a:p>
        </p:txBody>
      </p:sp>
      <p:sp>
        <p:nvSpPr>
          <p:cNvPr id="3" name="Content Placeholder 2">
            <a:extLst>
              <a:ext uri="{FF2B5EF4-FFF2-40B4-BE49-F238E27FC236}">
                <a16:creationId xmlns:a16="http://schemas.microsoft.com/office/drawing/2014/main" id="{5D497EE9-9987-4027-8339-0546732356E1}"/>
              </a:ext>
            </a:extLst>
          </p:cNvPr>
          <p:cNvSpPr>
            <a:spLocks noGrp="1"/>
          </p:cNvSpPr>
          <p:nvPr>
            <p:ph idx="1"/>
          </p:nvPr>
        </p:nvSpPr>
        <p:spPr>
          <a:xfrm>
            <a:off x="428625" y="471486"/>
            <a:ext cx="6791325" cy="6086475"/>
          </a:xfrm>
        </p:spPr>
        <p:txBody>
          <a:bodyPr>
            <a:normAutofit/>
          </a:bodyPr>
          <a:lstStyle/>
          <a:p>
            <a:r>
              <a:rPr lang="en-US" sz="4800" b="1" i="1" dirty="0">
                <a:solidFill>
                  <a:srgbClr val="212121"/>
                </a:solidFill>
                <a:latin typeface="Times New Roman" panose="02020603050405020304" pitchFamily="18" charset="0"/>
                <a:cs typeface="Times New Roman" panose="02020603050405020304" pitchFamily="18" charset="0"/>
              </a:rPr>
              <a:t>Worry about pronouncing the words well. A mispronounced phrase not only disdains you as a preacher, but will cause deconcentrating of the listeners</a:t>
            </a:r>
            <a:r>
              <a:rPr lang="en-US" dirty="0">
                <a:solidFill>
                  <a:srgbClr val="212121"/>
                </a:solidFill>
                <a:latin typeface="Roboto"/>
              </a:rPr>
              <a:t>.</a:t>
            </a:r>
            <a:endParaRPr lang="en-US" dirty="0"/>
          </a:p>
        </p:txBody>
      </p:sp>
      <p:pic>
        <p:nvPicPr>
          <p:cNvPr id="4" name="Picture 3">
            <a:extLst>
              <a:ext uri="{FF2B5EF4-FFF2-40B4-BE49-F238E27FC236}">
                <a16:creationId xmlns:a16="http://schemas.microsoft.com/office/drawing/2014/main" id="{3FF65978-1B7A-47CA-A60C-5D5F5AA6BB98}"/>
              </a:ext>
            </a:extLst>
          </p:cNvPr>
          <p:cNvPicPr>
            <a:picLocks noChangeAspect="1"/>
          </p:cNvPicPr>
          <p:nvPr/>
        </p:nvPicPr>
        <p:blipFill>
          <a:blip r:embed="rId2"/>
          <a:stretch>
            <a:fillRect/>
          </a:stretch>
        </p:blipFill>
        <p:spPr>
          <a:xfrm>
            <a:off x="7422699" y="304800"/>
            <a:ext cx="4562475" cy="6419849"/>
          </a:xfrm>
          <a:prstGeom prst="rect">
            <a:avLst/>
          </a:prstGeom>
        </p:spPr>
      </p:pic>
    </p:spTree>
    <p:extLst>
      <p:ext uri="{BB962C8B-B14F-4D97-AF65-F5344CB8AC3E}">
        <p14:creationId xmlns:p14="http://schemas.microsoft.com/office/powerpoint/2010/main" val="21397195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EC7955-9756-49BD-9EEA-D8F1792E9B9B}"/>
              </a:ext>
            </a:extLst>
          </p:cNvPr>
          <p:cNvSpPr>
            <a:spLocks noGrp="1"/>
          </p:cNvSpPr>
          <p:nvPr>
            <p:ph type="title"/>
          </p:nvPr>
        </p:nvSpPr>
        <p:spPr>
          <a:xfrm>
            <a:off x="446839" y="1228642"/>
            <a:ext cx="6355013" cy="1844841"/>
          </a:xfr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normAutofit fontScale="90000"/>
          </a:bodyPr>
          <a:lstStyle/>
          <a:p>
            <a:br>
              <a:rPr lang="en-US" dirty="0"/>
            </a:br>
            <a:r>
              <a:rPr lang="en-US" sz="6700" b="1" i="1" dirty="0">
                <a:latin typeface="Times New Roman" panose="02020603050405020304" pitchFamily="18" charset="0"/>
                <a:cs typeface="Times New Roman" panose="02020603050405020304" pitchFamily="18" charset="0"/>
              </a:rPr>
              <a:t>Divide your theme correctly</a:t>
            </a:r>
            <a:endParaRPr lang="en-US" b="1" i="1" dirty="0">
              <a:latin typeface="Times New Roman" panose="02020603050405020304" pitchFamily="18" charset="0"/>
              <a:cs typeface="Times New Roman" panose="02020603050405020304" pitchFamily="18" charset="0"/>
            </a:endParaRPr>
          </a:p>
        </p:txBody>
      </p:sp>
      <p:sp>
        <p:nvSpPr>
          <p:cNvPr id="5" name="Text Placeholder 4">
            <a:extLst>
              <a:ext uri="{FF2B5EF4-FFF2-40B4-BE49-F238E27FC236}">
                <a16:creationId xmlns:a16="http://schemas.microsoft.com/office/drawing/2014/main" id="{7A4B7964-4C4B-43D9-A46F-E07F7F6AE861}"/>
              </a:ext>
            </a:extLst>
          </p:cNvPr>
          <p:cNvSpPr>
            <a:spLocks noGrp="1"/>
          </p:cNvSpPr>
          <p:nvPr>
            <p:ph type="body" idx="1"/>
          </p:nvPr>
        </p:nvSpPr>
        <p:spPr>
          <a:xfrm>
            <a:off x="5069306" y="478548"/>
            <a:ext cx="6675855" cy="1500187"/>
          </a:xfrm>
        </p:spPr>
        <p:txBody>
          <a:bodyPr/>
          <a:lstStyle/>
          <a:p>
            <a:endParaRPr lang="en-US" dirty="0"/>
          </a:p>
        </p:txBody>
      </p:sp>
    </p:spTree>
    <p:extLst>
      <p:ext uri="{BB962C8B-B14F-4D97-AF65-F5344CB8AC3E}">
        <p14:creationId xmlns:p14="http://schemas.microsoft.com/office/powerpoint/2010/main" val="14577387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9000"/>
            <a:lum/>
          </a:blip>
          <a:srcRect/>
          <a:stretch>
            <a:fillRect t="-1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F7041-0076-45D1-A068-103AB1AC4F1B}"/>
              </a:ext>
            </a:extLst>
          </p:cNvPr>
          <p:cNvSpPr>
            <a:spLocks noGrp="1"/>
          </p:cNvSpPr>
          <p:nvPr>
            <p:ph type="title"/>
          </p:nvPr>
        </p:nvSpPr>
        <p:spPr>
          <a:xfrm>
            <a:off x="3657600" y="5950635"/>
            <a:ext cx="7779433" cy="594702"/>
          </a:xfr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normAutofit/>
          </a:bodyPr>
          <a:lstStyle/>
          <a:p>
            <a:r>
              <a:rPr lang="en-US" sz="3200" b="1" i="1" dirty="0">
                <a:latin typeface="Times New Roman" panose="02020603050405020304" pitchFamily="18" charset="0"/>
                <a:cs typeface="Times New Roman" panose="02020603050405020304" pitchFamily="18" charset="0"/>
              </a:rPr>
              <a:t>SDA Church Manual </a:t>
            </a:r>
            <a:r>
              <a:rPr lang="en-US" sz="2800" b="1" i="1" dirty="0">
                <a:latin typeface="Times New Roman" panose="02020603050405020304" pitchFamily="18" charset="0"/>
                <a:cs typeface="Times New Roman" panose="02020603050405020304" pitchFamily="18" charset="0"/>
              </a:rPr>
              <a:t>Pulpit Not a Forum </a:t>
            </a:r>
            <a:r>
              <a:rPr lang="en-US" sz="2400" b="1" i="1" dirty="0" err="1">
                <a:latin typeface="Times New Roman" panose="02020603050405020304" pitchFamily="18" charset="0"/>
                <a:cs typeface="Times New Roman" panose="02020603050405020304" pitchFamily="18" charset="0"/>
              </a:rPr>
              <a:t>pg</a:t>
            </a:r>
            <a:r>
              <a:rPr lang="en-US" sz="2400" b="1" i="1" dirty="0">
                <a:latin typeface="Times New Roman" panose="02020603050405020304" pitchFamily="18" charset="0"/>
                <a:cs typeface="Times New Roman" panose="02020603050405020304" pitchFamily="18" charset="0"/>
              </a:rPr>
              <a:t> 118</a:t>
            </a:r>
            <a:endParaRPr lang="en-US" sz="3200" b="1" i="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8F1065EF-ADC4-4ED3-9D37-836A3A8BB1C9}"/>
              </a:ext>
            </a:extLst>
          </p:cNvPr>
          <p:cNvSpPr>
            <a:spLocks noGrp="1"/>
          </p:cNvSpPr>
          <p:nvPr>
            <p:ph idx="1"/>
          </p:nvPr>
        </p:nvSpPr>
        <p:spPr>
          <a:xfrm>
            <a:off x="191671" y="2731088"/>
            <a:ext cx="11203159" cy="2635738"/>
          </a:xfr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normAutofit lnSpcReduction="10000"/>
          </a:bodyPr>
          <a:lstStyle/>
          <a:p>
            <a:r>
              <a:rPr lang="en-US" sz="4800" b="1" i="1" dirty="0"/>
              <a:t>The Church confers </a:t>
            </a:r>
            <a:r>
              <a:rPr lang="en-US" sz="5400" b="1" i="1" u="sng" dirty="0"/>
              <a:t>no right</a:t>
            </a:r>
            <a:r>
              <a:rPr lang="en-US" sz="4800" b="1" i="1" u="sng" dirty="0"/>
              <a:t> </a:t>
            </a:r>
            <a:r>
              <a:rPr lang="en-US" sz="4800" b="1" i="1" dirty="0"/>
              <a:t>to any pastor, elder, or other person </a:t>
            </a:r>
            <a:r>
              <a:rPr lang="en-US" sz="48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to make the pulpit a forum for advocating disputed points of doctrine or church procedure</a:t>
            </a:r>
            <a:r>
              <a:rPr lang="en-US" dirty="0"/>
              <a:t>.</a:t>
            </a:r>
          </a:p>
        </p:txBody>
      </p:sp>
    </p:spTree>
    <p:extLst>
      <p:ext uri="{BB962C8B-B14F-4D97-AF65-F5344CB8AC3E}">
        <p14:creationId xmlns:p14="http://schemas.microsoft.com/office/powerpoint/2010/main" val="95589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F37C1-D64B-4FE2-8915-664C8D6BD500}"/>
              </a:ext>
            </a:extLst>
          </p:cNvPr>
          <p:cNvSpPr>
            <a:spLocks noGrp="1"/>
          </p:cNvSpPr>
          <p:nvPr>
            <p:ph type="title"/>
          </p:nvPr>
        </p:nvSpPr>
        <p:spPr>
          <a:xfrm>
            <a:off x="9625262" y="365125"/>
            <a:ext cx="1728537" cy="1325563"/>
          </a:xfrm>
        </p:spPr>
        <p:txBody>
          <a:bodyPr/>
          <a:lstStyle/>
          <a:p>
            <a:endParaRPr lang="en-US" dirty="0"/>
          </a:p>
        </p:txBody>
      </p:sp>
      <p:sp>
        <p:nvSpPr>
          <p:cNvPr id="3" name="Content Placeholder 2">
            <a:extLst>
              <a:ext uri="{FF2B5EF4-FFF2-40B4-BE49-F238E27FC236}">
                <a16:creationId xmlns:a16="http://schemas.microsoft.com/office/drawing/2014/main" id="{87A68993-A775-485E-9F04-9B3BE770E2D2}"/>
              </a:ext>
            </a:extLst>
          </p:cNvPr>
          <p:cNvSpPr>
            <a:spLocks noGrp="1"/>
          </p:cNvSpPr>
          <p:nvPr>
            <p:ph idx="1"/>
          </p:nvPr>
        </p:nvSpPr>
        <p:spPr>
          <a:xfrm>
            <a:off x="308810" y="788152"/>
            <a:ext cx="8225590" cy="5795043"/>
          </a:xfr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normAutofit/>
          </a:bodyPr>
          <a:lstStyle/>
          <a:p>
            <a:r>
              <a:rPr lang="en-US" sz="5400" b="1" dirty="0"/>
              <a:t>Do not present the subject as one piece; this makes learning difficult. </a:t>
            </a:r>
          </a:p>
          <a:p>
            <a:r>
              <a:rPr lang="en-US" sz="5400" b="1" dirty="0"/>
              <a:t>Divide the topic into several topics that allow you to extract the most important lessons</a:t>
            </a:r>
            <a:r>
              <a:rPr lang="en-US" sz="4000" b="1" dirty="0"/>
              <a:t>. </a:t>
            </a:r>
          </a:p>
        </p:txBody>
      </p:sp>
    </p:spTree>
    <p:extLst>
      <p:ext uri="{BB962C8B-B14F-4D97-AF65-F5344CB8AC3E}">
        <p14:creationId xmlns:p14="http://schemas.microsoft.com/office/powerpoint/2010/main" val="1388844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F37C1-D64B-4FE2-8915-664C8D6BD500}"/>
              </a:ext>
            </a:extLst>
          </p:cNvPr>
          <p:cNvSpPr>
            <a:spLocks noGrp="1"/>
          </p:cNvSpPr>
          <p:nvPr>
            <p:ph type="title"/>
          </p:nvPr>
        </p:nvSpPr>
        <p:spPr>
          <a:xfrm>
            <a:off x="9625262" y="365125"/>
            <a:ext cx="1728537" cy="1325563"/>
          </a:xfrm>
        </p:spPr>
        <p:txBody>
          <a:bodyPr/>
          <a:lstStyle/>
          <a:p>
            <a:endParaRPr lang="en-US" dirty="0"/>
          </a:p>
        </p:txBody>
      </p:sp>
      <p:sp>
        <p:nvSpPr>
          <p:cNvPr id="3" name="Content Placeholder 2">
            <a:extLst>
              <a:ext uri="{FF2B5EF4-FFF2-40B4-BE49-F238E27FC236}">
                <a16:creationId xmlns:a16="http://schemas.microsoft.com/office/drawing/2014/main" id="{87A68993-A775-485E-9F04-9B3BE770E2D2}"/>
              </a:ext>
            </a:extLst>
          </p:cNvPr>
          <p:cNvSpPr>
            <a:spLocks noGrp="1"/>
          </p:cNvSpPr>
          <p:nvPr>
            <p:ph idx="1"/>
          </p:nvPr>
        </p:nvSpPr>
        <p:spPr>
          <a:xfrm>
            <a:off x="292768" y="820236"/>
            <a:ext cx="8097254" cy="5795043"/>
          </a:xfr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normAutofit/>
          </a:bodyPr>
          <a:lstStyle/>
          <a:p>
            <a:r>
              <a:rPr lang="en-US" sz="6000" b="1" dirty="0"/>
              <a:t>Try to emphasize each of the lessons you want to highlight. </a:t>
            </a:r>
          </a:p>
          <a:p>
            <a:r>
              <a:rPr lang="en-US" sz="6000" b="1" dirty="0"/>
              <a:t>At the end of the topic try to highlight the most important lessons</a:t>
            </a:r>
            <a:r>
              <a:rPr lang="en-US" sz="4400" dirty="0"/>
              <a:t>.</a:t>
            </a:r>
          </a:p>
        </p:txBody>
      </p:sp>
    </p:spTree>
    <p:extLst>
      <p:ext uri="{BB962C8B-B14F-4D97-AF65-F5344CB8AC3E}">
        <p14:creationId xmlns:p14="http://schemas.microsoft.com/office/powerpoint/2010/main" val="3857607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t="-5000" r="-14000" b="-1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80148-2236-401C-94E0-A94F383DBB73}"/>
              </a:ext>
            </a:extLst>
          </p:cNvPr>
          <p:cNvSpPr>
            <a:spLocks noGrp="1"/>
          </p:cNvSpPr>
          <p:nvPr>
            <p:ph type="title"/>
          </p:nvPr>
        </p:nvSpPr>
        <p:spPr>
          <a:xfrm>
            <a:off x="9577136" y="365125"/>
            <a:ext cx="1776663" cy="982412"/>
          </a:xfrm>
        </p:spPr>
        <p:txBody>
          <a:bodyPr>
            <a:normAutofit/>
          </a:bodyPr>
          <a:lstStyle/>
          <a:p>
            <a:endParaRPr lang="en-US" dirty="0"/>
          </a:p>
        </p:txBody>
      </p:sp>
      <p:sp>
        <p:nvSpPr>
          <p:cNvPr id="3" name="Content Placeholder 2">
            <a:extLst>
              <a:ext uri="{FF2B5EF4-FFF2-40B4-BE49-F238E27FC236}">
                <a16:creationId xmlns:a16="http://schemas.microsoft.com/office/drawing/2014/main" id="{4CC31DA7-655C-4AE7-A0EC-DB2122266E38}"/>
              </a:ext>
            </a:extLst>
          </p:cNvPr>
          <p:cNvSpPr>
            <a:spLocks noGrp="1"/>
          </p:cNvSpPr>
          <p:nvPr>
            <p:ph idx="1"/>
          </p:nvPr>
        </p:nvSpPr>
        <p:spPr>
          <a:xfrm>
            <a:off x="6609347" y="3288632"/>
            <a:ext cx="5646822" cy="3400926"/>
          </a:xfrm>
          <a:solidFill>
            <a:schemeClr val="dk1">
              <a:alpha val="84000"/>
            </a:schemeClr>
          </a:solidFill>
          <a:ln>
            <a:noFill/>
          </a:ln>
        </p:spPr>
        <p:style>
          <a:lnRef idx="0">
            <a:scrgbClr r="0" g="0" b="0"/>
          </a:lnRef>
          <a:fillRef idx="0">
            <a:scrgbClr r="0" g="0" b="0"/>
          </a:fillRef>
          <a:effectRef idx="0">
            <a:scrgbClr r="0" g="0" b="0"/>
          </a:effectRef>
          <a:fontRef idx="minor">
            <a:schemeClr val="lt1"/>
          </a:fontRef>
        </p:style>
        <p:txBody>
          <a:bodyPr>
            <a:normAutofit fontScale="92500" lnSpcReduction="20000"/>
          </a:bodyPr>
          <a:lstStyle/>
          <a:p>
            <a:r>
              <a:rPr lang="en-US" sz="4400" b="1" i="1" dirty="0">
                <a:solidFill>
                  <a:schemeClr val="bg1"/>
                </a:solidFill>
                <a:latin typeface="Times New Roman" panose="02020603050405020304" pitchFamily="18" charset="0"/>
                <a:cs typeface="Times New Roman" panose="02020603050405020304" pitchFamily="18" charset="0"/>
              </a:rPr>
              <a:t>Do not overdo the number of topics or subdivisions. </a:t>
            </a:r>
          </a:p>
          <a:p>
            <a:r>
              <a:rPr lang="en-US" sz="4400" b="1" i="1" dirty="0">
                <a:solidFill>
                  <a:schemeClr val="bg1"/>
                </a:solidFill>
                <a:latin typeface="Times New Roman" panose="02020603050405020304" pitchFamily="18" charset="0"/>
                <a:cs typeface="Times New Roman" panose="02020603050405020304" pitchFamily="18" charset="0"/>
              </a:rPr>
              <a:t>Between four or five is enough Remember that a seminar is different from a sermon. </a:t>
            </a:r>
          </a:p>
        </p:txBody>
      </p:sp>
    </p:spTree>
    <p:extLst>
      <p:ext uri="{BB962C8B-B14F-4D97-AF65-F5344CB8AC3E}">
        <p14:creationId xmlns:p14="http://schemas.microsoft.com/office/powerpoint/2010/main" val="1338866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barn(inVertical)">
                                      <p:cBhvr>
                                        <p:cTn id="13"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t="-5000" r="-14000" b="-1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80148-2236-401C-94E0-A94F383DBB73}"/>
              </a:ext>
            </a:extLst>
          </p:cNvPr>
          <p:cNvSpPr>
            <a:spLocks noGrp="1"/>
          </p:cNvSpPr>
          <p:nvPr>
            <p:ph type="title"/>
          </p:nvPr>
        </p:nvSpPr>
        <p:spPr>
          <a:xfrm>
            <a:off x="9577136" y="365125"/>
            <a:ext cx="1776663" cy="982412"/>
          </a:xfrm>
        </p:spPr>
        <p:txBody>
          <a:bodyPr>
            <a:normAutofit/>
          </a:bodyPr>
          <a:lstStyle/>
          <a:p>
            <a:endParaRPr lang="en-US" dirty="0"/>
          </a:p>
        </p:txBody>
      </p:sp>
      <p:sp>
        <p:nvSpPr>
          <p:cNvPr id="3" name="Content Placeholder 2">
            <a:extLst>
              <a:ext uri="{FF2B5EF4-FFF2-40B4-BE49-F238E27FC236}">
                <a16:creationId xmlns:a16="http://schemas.microsoft.com/office/drawing/2014/main" id="{4CC31DA7-655C-4AE7-A0EC-DB2122266E38}"/>
              </a:ext>
            </a:extLst>
          </p:cNvPr>
          <p:cNvSpPr>
            <a:spLocks noGrp="1"/>
          </p:cNvSpPr>
          <p:nvPr>
            <p:ph idx="1"/>
          </p:nvPr>
        </p:nvSpPr>
        <p:spPr>
          <a:xfrm>
            <a:off x="6581273" y="3256548"/>
            <a:ext cx="5502443" cy="3048000"/>
          </a:xfrm>
          <a:solidFill>
            <a:schemeClr val="dk1">
              <a:alpha val="78000"/>
            </a:schemeClr>
          </a:solidFill>
          <a:ln>
            <a:noFill/>
          </a:ln>
        </p:spPr>
        <p:style>
          <a:lnRef idx="0">
            <a:scrgbClr r="0" g="0" b="0"/>
          </a:lnRef>
          <a:fillRef idx="0">
            <a:scrgbClr r="0" g="0" b="0"/>
          </a:fillRef>
          <a:effectRef idx="0">
            <a:scrgbClr r="0" g="0" b="0"/>
          </a:effectRef>
          <a:fontRef idx="minor">
            <a:schemeClr val="lt1"/>
          </a:fontRef>
        </p:style>
        <p:txBody>
          <a:bodyPr>
            <a:normAutofit/>
          </a:bodyPr>
          <a:lstStyle/>
          <a:p>
            <a:r>
              <a:rPr lang="en-US" sz="4800" b="1" i="1" dirty="0">
                <a:solidFill>
                  <a:schemeClr val="bg1"/>
                </a:solidFill>
                <a:latin typeface="Times New Roman" panose="02020603050405020304" pitchFamily="18" charset="0"/>
                <a:cs typeface="Times New Roman" panose="02020603050405020304" pitchFamily="18" charset="0"/>
              </a:rPr>
              <a:t>In a seminar you can have many more divisions than in a normal sermon</a:t>
            </a:r>
            <a:r>
              <a:rPr lang="en-US" dirty="0">
                <a:solidFill>
                  <a:schemeClr val="bg1"/>
                </a:solidFill>
                <a:latin typeface="Roboto"/>
              </a:rPr>
              <a:t>.</a:t>
            </a:r>
            <a:endParaRPr lang="en-US" dirty="0">
              <a:solidFill>
                <a:schemeClr val="bg1"/>
              </a:solidFill>
            </a:endParaRPr>
          </a:p>
        </p:txBody>
      </p:sp>
    </p:spTree>
    <p:extLst>
      <p:ext uri="{BB962C8B-B14F-4D97-AF65-F5344CB8AC3E}">
        <p14:creationId xmlns:p14="http://schemas.microsoft.com/office/powerpoint/2010/main" val="22668787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53336-8B67-4D58-B1E4-E18684FA0DCC}"/>
              </a:ext>
            </a:extLst>
          </p:cNvPr>
          <p:cNvSpPr>
            <a:spLocks noGrp="1"/>
          </p:cNvSpPr>
          <p:nvPr>
            <p:ph type="title"/>
          </p:nvPr>
        </p:nvSpPr>
        <p:spPr>
          <a:xfrm>
            <a:off x="8726904" y="365125"/>
            <a:ext cx="2626895" cy="1325563"/>
          </a:xfrm>
        </p:spPr>
        <p:txBody>
          <a:bodyPr/>
          <a:lstStyle/>
          <a:p>
            <a:endParaRPr lang="en-US" dirty="0"/>
          </a:p>
        </p:txBody>
      </p:sp>
      <p:sp>
        <p:nvSpPr>
          <p:cNvPr id="3" name="Content Placeholder 2">
            <a:extLst>
              <a:ext uri="{FF2B5EF4-FFF2-40B4-BE49-F238E27FC236}">
                <a16:creationId xmlns:a16="http://schemas.microsoft.com/office/drawing/2014/main" id="{9EC71BAF-BDF2-4DE2-9FC8-BCAC3A0CC9A8}"/>
              </a:ext>
            </a:extLst>
          </p:cNvPr>
          <p:cNvSpPr>
            <a:spLocks noGrp="1"/>
          </p:cNvSpPr>
          <p:nvPr>
            <p:ph idx="1"/>
          </p:nvPr>
        </p:nvSpPr>
        <p:spPr>
          <a:xfrm>
            <a:off x="297782" y="119562"/>
            <a:ext cx="11596436" cy="5992479"/>
          </a:xfrm>
          <a:solidFill>
            <a:schemeClr val="dk1">
              <a:alpha val="23000"/>
            </a:schemeClr>
          </a:solidFill>
          <a:ln>
            <a:noFill/>
          </a:ln>
        </p:spPr>
        <p:style>
          <a:lnRef idx="0">
            <a:scrgbClr r="0" g="0" b="0"/>
          </a:lnRef>
          <a:fillRef idx="0">
            <a:scrgbClr r="0" g="0" b="0"/>
          </a:fillRef>
          <a:effectRef idx="0">
            <a:scrgbClr r="0" g="0" b="0"/>
          </a:effectRef>
          <a:fontRef idx="minor">
            <a:schemeClr val="lt1"/>
          </a:fontRef>
        </p:style>
        <p:txBody>
          <a:bodyPr>
            <a:normAutofit/>
          </a:bodyPr>
          <a:lstStyle/>
          <a:p>
            <a:r>
              <a:rPr lang="en-US" sz="4800" b="1" i="1" dirty="0">
                <a:solidFill>
                  <a:schemeClr val="bg1"/>
                </a:solidFill>
              </a:rPr>
              <a:t>The effectiveness of the subject does not depend on the amount of material that you expose</a:t>
            </a:r>
            <a:r>
              <a:rPr lang="en-US" sz="4000" b="1" i="1" dirty="0">
                <a:solidFill>
                  <a:schemeClr val="bg1"/>
                </a:solidFill>
              </a:rPr>
              <a:t>.</a:t>
            </a:r>
          </a:p>
          <a:p>
            <a:endParaRPr lang="en-US" sz="1200" b="1" i="1" dirty="0"/>
          </a:p>
          <a:p>
            <a:endParaRPr lang="en-US" sz="4000" b="1" i="1" dirty="0"/>
          </a:p>
          <a:p>
            <a:pPr marL="0" indent="0">
              <a:buNone/>
            </a:pPr>
            <a:endParaRPr lang="en-US" sz="1100" b="1" i="1" dirty="0"/>
          </a:p>
          <a:p>
            <a:pPr marL="0" indent="0">
              <a:buNone/>
            </a:pPr>
            <a:endParaRPr lang="en-US" sz="1200" b="1" i="1" dirty="0"/>
          </a:p>
          <a:p>
            <a:r>
              <a:rPr lang="en-US" sz="4400" b="1" i="1" dirty="0">
                <a:solidFill>
                  <a:schemeClr val="bg1"/>
                </a:solidFill>
              </a:rPr>
              <a:t>If the amount of material exposed is exaggerated, people will end up confused and forgetting much of what was said.</a:t>
            </a:r>
          </a:p>
        </p:txBody>
      </p:sp>
    </p:spTree>
    <p:extLst>
      <p:ext uri="{BB962C8B-B14F-4D97-AF65-F5344CB8AC3E}">
        <p14:creationId xmlns:p14="http://schemas.microsoft.com/office/powerpoint/2010/main" val="1075153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circle(in)">
                                      <p:cBhvr>
                                        <p:cTn id="12"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6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742EF82-829A-4AEB-92AC-2DD70A777408}"/>
              </a:ext>
            </a:extLst>
          </p:cNvPr>
          <p:cNvSpPr>
            <a:spLocks noGrp="1"/>
          </p:cNvSpPr>
          <p:nvPr>
            <p:ph type="title"/>
          </p:nvPr>
        </p:nvSpPr>
        <p:spPr>
          <a:xfrm>
            <a:off x="7668126" y="0"/>
            <a:ext cx="3416968" cy="4589463"/>
          </a:xfrm>
        </p:spPr>
        <p:txBody>
          <a:bodyPr>
            <a:normAutofit/>
          </a:bodyPr>
          <a:lstStyle/>
          <a:p>
            <a:r>
              <a:rPr lang="en-US" b="1" i="1" dirty="0">
                <a:latin typeface="Times New Roman" panose="02020603050405020304" pitchFamily="18" charset="0"/>
                <a:cs typeface="Times New Roman" panose="02020603050405020304" pitchFamily="18" charset="0"/>
              </a:rPr>
              <a:t>Do not compare yourself with other preachers</a:t>
            </a:r>
          </a:p>
        </p:txBody>
      </p:sp>
      <p:sp>
        <p:nvSpPr>
          <p:cNvPr id="5" name="Text Placeholder 4">
            <a:extLst>
              <a:ext uri="{FF2B5EF4-FFF2-40B4-BE49-F238E27FC236}">
                <a16:creationId xmlns:a16="http://schemas.microsoft.com/office/drawing/2014/main" id="{8FC489F8-A7C0-4E03-A466-3677B08359F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7883932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t="-13000" r="-4000" b="-25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56BC3-2149-4BC0-AE51-027351FA71A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A962B69-324B-4080-ABE8-EBE70DDDD436}"/>
              </a:ext>
            </a:extLst>
          </p:cNvPr>
          <p:cNvSpPr>
            <a:spLocks noGrp="1"/>
          </p:cNvSpPr>
          <p:nvPr>
            <p:ph idx="1"/>
          </p:nvPr>
        </p:nvSpPr>
        <p:spPr>
          <a:xfrm>
            <a:off x="896352" y="1253331"/>
            <a:ext cx="5658853" cy="4351338"/>
          </a:xfrm>
        </p:spPr>
        <p:txBody>
          <a:bodyPr/>
          <a:lstStyle/>
          <a:p>
            <a:endParaRPr lang="en-US"/>
          </a:p>
        </p:txBody>
      </p:sp>
      <p:sp>
        <p:nvSpPr>
          <p:cNvPr id="4" name="Rectangle: Rounded Corners 3">
            <a:extLst>
              <a:ext uri="{FF2B5EF4-FFF2-40B4-BE49-F238E27FC236}">
                <a16:creationId xmlns:a16="http://schemas.microsoft.com/office/drawing/2014/main" id="{73410C70-392F-4149-96DE-D45F569DD85E}"/>
              </a:ext>
            </a:extLst>
          </p:cNvPr>
          <p:cNvSpPr/>
          <p:nvPr/>
        </p:nvSpPr>
        <p:spPr>
          <a:xfrm>
            <a:off x="1604211" y="5486400"/>
            <a:ext cx="8406063" cy="11550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dirty="0"/>
              <a:t>When you preach who do you mirror?</a:t>
            </a:r>
          </a:p>
        </p:txBody>
      </p:sp>
    </p:spTree>
    <p:extLst>
      <p:ext uri="{BB962C8B-B14F-4D97-AF65-F5344CB8AC3E}">
        <p14:creationId xmlns:p14="http://schemas.microsoft.com/office/powerpoint/2010/main" val="34176643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5000"/>
            <a:lum/>
          </a:blip>
          <a:srcRect/>
          <a:stretch>
            <a:fillRect t="-9000" b="-9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BC01602-758A-4AF7-B60C-D92515FA914E}"/>
              </a:ext>
            </a:extLst>
          </p:cNvPr>
          <p:cNvSpPr>
            <a:spLocks noGrp="1"/>
          </p:cNvSpPr>
          <p:nvPr>
            <p:ph type="title"/>
          </p:nvPr>
        </p:nvSpPr>
        <p:spPr>
          <a:xfrm>
            <a:off x="838200" y="365125"/>
            <a:ext cx="10515600" cy="565317"/>
          </a:xfrm>
        </p:spPr>
        <p:txBody>
          <a:bodyPr>
            <a:normAutofit fontScale="90000"/>
          </a:bodyPr>
          <a:lstStyle/>
          <a:p>
            <a:endParaRPr lang="en-US" dirty="0"/>
          </a:p>
        </p:txBody>
      </p:sp>
      <p:sp>
        <p:nvSpPr>
          <p:cNvPr id="5" name="Content Placeholder 4">
            <a:extLst>
              <a:ext uri="{FF2B5EF4-FFF2-40B4-BE49-F238E27FC236}">
                <a16:creationId xmlns:a16="http://schemas.microsoft.com/office/drawing/2014/main" id="{78DC3D3C-ED0D-4687-BD77-FB902541BFFD}"/>
              </a:ext>
            </a:extLst>
          </p:cNvPr>
          <p:cNvSpPr>
            <a:spLocks noGrp="1"/>
          </p:cNvSpPr>
          <p:nvPr>
            <p:ph idx="1"/>
          </p:nvPr>
        </p:nvSpPr>
        <p:spPr>
          <a:xfrm>
            <a:off x="1245269" y="3529260"/>
            <a:ext cx="9316453" cy="2919662"/>
          </a:xfr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normAutofit/>
          </a:bodyPr>
          <a:lstStyle/>
          <a:p>
            <a:pPr marL="0" indent="0">
              <a:buNone/>
            </a:pPr>
            <a:r>
              <a:rPr lang="en-US" dirty="0"/>
              <a:t>  </a:t>
            </a:r>
            <a:r>
              <a:rPr lang="en-US" sz="6600" b="1" i="1" dirty="0">
                <a:latin typeface="Times New Roman" panose="02020603050405020304" pitchFamily="18" charset="0"/>
                <a:cs typeface="Times New Roman" panose="02020603050405020304" pitchFamily="18" charset="0"/>
              </a:rPr>
              <a:t>We do not preach to know if we are better or worse than others</a:t>
            </a:r>
            <a:r>
              <a:rPr lang="en-US" sz="5400" b="1" i="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3734184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5000"/>
            <a:lum/>
          </a:blip>
          <a:srcRect/>
          <a:stretch>
            <a:fillRect t="-4000" b="-4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FDE0651-CA42-4454-A2DA-FE998430647C}"/>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BB5A55C9-696A-4082-A313-5989A35CF34E}"/>
              </a:ext>
            </a:extLst>
          </p:cNvPr>
          <p:cNvSpPr>
            <a:spLocks noGrp="1"/>
          </p:cNvSpPr>
          <p:nvPr>
            <p:ph idx="1"/>
          </p:nvPr>
        </p:nvSpPr>
        <p:spPr>
          <a:xfrm>
            <a:off x="1" y="4943061"/>
            <a:ext cx="12192000" cy="1914939"/>
          </a:xfrm>
          <a:solidFill>
            <a:schemeClr val="dk1">
              <a:alpha val="61000"/>
            </a:schemeClr>
          </a:solidFill>
          <a:ln>
            <a:noFill/>
          </a:ln>
        </p:spPr>
        <p:style>
          <a:lnRef idx="0">
            <a:scrgbClr r="0" g="0" b="0"/>
          </a:lnRef>
          <a:fillRef idx="0">
            <a:scrgbClr r="0" g="0" b="0"/>
          </a:fillRef>
          <a:effectRef idx="0">
            <a:scrgbClr r="0" g="0" b="0"/>
          </a:effectRef>
          <a:fontRef idx="minor">
            <a:schemeClr val="lt1"/>
          </a:fontRef>
        </p:style>
        <p:txBody>
          <a:bodyPr>
            <a:normAutofit fontScale="92500"/>
          </a:bodyPr>
          <a:lstStyle/>
          <a:p>
            <a:r>
              <a:rPr lang="en-US" sz="52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 preacher should not seek self-exaltation.</a:t>
            </a:r>
          </a:p>
          <a:p>
            <a:r>
              <a:rPr lang="en-US" sz="52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You must not use the pulpit for personal gain</a:t>
            </a:r>
            <a:r>
              <a:rPr lang="en-US" sz="22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endParaRPr lang="en-US" dirty="0"/>
          </a:p>
        </p:txBody>
      </p:sp>
    </p:spTree>
    <p:extLst>
      <p:ext uri="{BB962C8B-B14F-4D97-AF65-F5344CB8AC3E}">
        <p14:creationId xmlns:p14="http://schemas.microsoft.com/office/powerpoint/2010/main" val="3670344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circle(in)">
                                      <p:cBhvr>
                                        <p:cTn id="12" dur="2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8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7C40F-64D7-4D54-8332-EBB6B0C52D2E}"/>
              </a:ext>
            </a:extLst>
          </p:cNvPr>
          <p:cNvSpPr>
            <a:spLocks noGrp="1"/>
          </p:cNvSpPr>
          <p:nvPr>
            <p:ph type="title"/>
          </p:nvPr>
        </p:nvSpPr>
        <p:spPr>
          <a:xfrm>
            <a:off x="838200" y="365126"/>
            <a:ext cx="10515600" cy="453022"/>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68A46AC7-3297-4569-978E-63AE3556CC19}"/>
              </a:ext>
            </a:extLst>
          </p:cNvPr>
          <p:cNvSpPr>
            <a:spLocks noGrp="1"/>
          </p:cNvSpPr>
          <p:nvPr>
            <p:ph idx="1"/>
          </p:nvPr>
        </p:nvSpPr>
        <p:spPr>
          <a:xfrm>
            <a:off x="132347" y="365126"/>
            <a:ext cx="7375358" cy="6127748"/>
          </a:xfr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normAutofit lnSpcReduction="10000"/>
          </a:bodyPr>
          <a:lstStyle/>
          <a:p>
            <a:r>
              <a:rPr lang="en-US" sz="5400" b="1" i="1" dirty="0"/>
              <a:t>Neither should he use preaching to compete with the other preachers of the church.</a:t>
            </a:r>
          </a:p>
          <a:p>
            <a:endParaRPr lang="en-US" sz="1600" b="1" i="1" dirty="0"/>
          </a:p>
          <a:p>
            <a:r>
              <a:rPr lang="en-US" sz="5400" b="1" i="1" dirty="0"/>
              <a:t>Remember that it is God who distributes the gifts and gives each one according to His will.</a:t>
            </a:r>
          </a:p>
        </p:txBody>
      </p:sp>
    </p:spTree>
    <p:extLst>
      <p:ext uri="{BB962C8B-B14F-4D97-AF65-F5344CB8AC3E}">
        <p14:creationId xmlns:p14="http://schemas.microsoft.com/office/powerpoint/2010/main" val="1014725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1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AB558-CA04-4AE5-A2AB-8F05B5A4B0BC}"/>
              </a:ext>
            </a:extLst>
          </p:cNvPr>
          <p:cNvSpPr>
            <a:spLocks noGrp="1"/>
          </p:cNvSpPr>
          <p:nvPr>
            <p:ph type="title"/>
          </p:nvPr>
        </p:nvSpPr>
        <p:spPr/>
        <p:txBody>
          <a:bodyPr/>
          <a:lstStyle/>
          <a:p>
            <a:endParaRPr lang="en-US"/>
          </a:p>
        </p:txBody>
      </p:sp>
      <p:sp>
        <p:nvSpPr>
          <p:cNvPr id="4" name="Content Placeholder 3">
            <a:extLst>
              <a:ext uri="{FF2B5EF4-FFF2-40B4-BE49-F238E27FC236}">
                <a16:creationId xmlns:a16="http://schemas.microsoft.com/office/drawing/2014/main" id="{E96B8E37-C201-4773-85B8-0F6B14136394}"/>
              </a:ext>
            </a:extLst>
          </p:cNvPr>
          <p:cNvSpPr>
            <a:spLocks noGrp="1"/>
          </p:cNvSpPr>
          <p:nvPr>
            <p:ph sz="half" idx="2"/>
          </p:nvPr>
        </p:nvSpPr>
        <p:spPr/>
        <p:txBody>
          <a:bodyPr/>
          <a:lstStyle/>
          <a:p>
            <a:endParaRPr lang="en-US"/>
          </a:p>
        </p:txBody>
      </p:sp>
      <p:sp>
        <p:nvSpPr>
          <p:cNvPr id="5" name="Content Placeholder 4">
            <a:extLst>
              <a:ext uri="{FF2B5EF4-FFF2-40B4-BE49-F238E27FC236}">
                <a16:creationId xmlns:a16="http://schemas.microsoft.com/office/drawing/2014/main" id="{4AE3CE3B-D7F1-4738-8272-117065C33F6D}"/>
              </a:ext>
            </a:extLst>
          </p:cNvPr>
          <p:cNvSpPr>
            <a:spLocks noGrp="1"/>
          </p:cNvSpPr>
          <p:nvPr>
            <p:ph sz="half" idx="1"/>
          </p:nvPr>
        </p:nvSpPr>
        <p:spPr/>
        <p:txBody>
          <a:bodyPr/>
          <a:lstStyle/>
          <a:p>
            <a:endParaRPr lang="en-US"/>
          </a:p>
        </p:txBody>
      </p:sp>
    </p:spTree>
    <p:extLst>
      <p:ext uri="{BB962C8B-B14F-4D97-AF65-F5344CB8AC3E}">
        <p14:creationId xmlns:p14="http://schemas.microsoft.com/office/powerpoint/2010/main" val="1547913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8000" b="-6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B8458-1235-468E-9A92-5A13B7BA5EC0}"/>
              </a:ext>
            </a:extLst>
          </p:cNvPr>
          <p:cNvSpPr>
            <a:spLocks noGrp="1"/>
          </p:cNvSpPr>
          <p:nvPr>
            <p:ph type="title"/>
          </p:nvPr>
        </p:nvSpPr>
        <p:spPr>
          <a:xfrm>
            <a:off x="838200" y="365126"/>
            <a:ext cx="10515600" cy="315912"/>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C66F078D-C204-4ACA-AF05-8F695CCFDF4E}"/>
              </a:ext>
            </a:extLst>
          </p:cNvPr>
          <p:cNvSpPr>
            <a:spLocks noGrp="1"/>
          </p:cNvSpPr>
          <p:nvPr>
            <p:ph idx="1"/>
          </p:nvPr>
        </p:nvSpPr>
        <p:spPr>
          <a:xfrm>
            <a:off x="401053" y="5085346"/>
            <a:ext cx="11454063" cy="1614779"/>
          </a:xfr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normAutofit/>
          </a:bodyPr>
          <a:lstStyle/>
          <a:p>
            <a:r>
              <a:rPr lang="en-US" sz="4400" b="1" i="1" dirty="0">
                <a:latin typeface="Times New Roman" panose="02020603050405020304" pitchFamily="18" charset="0"/>
                <a:cs typeface="Times New Roman" panose="02020603050405020304" pitchFamily="18" charset="0"/>
              </a:rPr>
              <a:t>What preacher should look for, is that the Presence of God accompany you in the pulpit.</a:t>
            </a:r>
          </a:p>
          <a:p>
            <a:endParaRPr lang="en-US" sz="20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240504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9CF6D-ED31-46D8-84EF-D4B8A4239ECF}"/>
              </a:ext>
            </a:extLst>
          </p:cNvPr>
          <p:cNvSpPr>
            <a:spLocks noGrp="1"/>
          </p:cNvSpPr>
          <p:nvPr>
            <p:ph type="title"/>
          </p:nvPr>
        </p:nvSpPr>
        <p:spPr>
          <a:xfrm>
            <a:off x="8887326" y="365125"/>
            <a:ext cx="2466474" cy="1325563"/>
          </a:xfrm>
        </p:spPr>
        <p:txBody>
          <a:bodyPr/>
          <a:lstStyle/>
          <a:p>
            <a:endParaRPr lang="en-US" dirty="0"/>
          </a:p>
        </p:txBody>
      </p:sp>
      <p:sp>
        <p:nvSpPr>
          <p:cNvPr id="3" name="Content Placeholder 2">
            <a:extLst>
              <a:ext uri="{FF2B5EF4-FFF2-40B4-BE49-F238E27FC236}">
                <a16:creationId xmlns:a16="http://schemas.microsoft.com/office/drawing/2014/main" id="{44A3437C-4068-493C-B000-3B526407524F}"/>
              </a:ext>
            </a:extLst>
          </p:cNvPr>
          <p:cNvSpPr>
            <a:spLocks noGrp="1"/>
          </p:cNvSpPr>
          <p:nvPr>
            <p:ph idx="1"/>
          </p:nvPr>
        </p:nvSpPr>
        <p:spPr>
          <a:xfrm>
            <a:off x="340896" y="497306"/>
            <a:ext cx="6172200" cy="6192252"/>
          </a:xfr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normAutofit/>
          </a:bodyPr>
          <a:lstStyle/>
          <a:p>
            <a:pPr lvl="0"/>
            <a:r>
              <a:rPr lang="en-US" sz="4800" b="1" i="1" dirty="0">
                <a:solidFill>
                  <a:schemeClr val="bg1"/>
                </a:solidFill>
                <a:latin typeface="Times New Roman" panose="02020603050405020304" pitchFamily="18" charset="0"/>
                <a:cs typeface="Times New Roman" panose="02020603050405020304" pitchFamily="18" charset="0"/>
              </a:rPr>
              <a:t>If God gives you that responsibility, God will assist you and you will do it well</a:t>
            </a:r>
            <a:r>
              <a:rPr lang="en-US" sz="4400" b="1" i="1" dirty="0">
                <a:solidFill>
                  <a:schemeClr val="bg1"/>
                </a:solidFill>
                <a:latin typeface="Times New Roman" panose="02020603050405020304" pitchFamily="18" charset="0"/>
                <a:cs typeface="Times New Roman" panose="02020603050405020304" pitchFamily="18" charset="0"/>
              </a:rPr>
              <a:t>.</a:t>
            </a:r>
          </a:p>
          <a:p>
            <a:pPr lvl="0"/>
            <a:endParaRPr lang="en-US" sz="2000" b="1" i="1" dirty="0">
              <a:solidFill>
                <a:schemeClr val="bg1"/>
              </a:solidFill>
              <a:latin typeface="Times New Roman" panose="02020603050405020304" pitchFamily="18" charset="0"/>
              <a:cs typeface="Times New Roman" panose="02020603050405020304" pitchFamily="18" charset="0"/>
            </a:endParaRPr>
          </a:p>
          <a:p>
            <a:pPr lvl="0"/>
            <a:r>
              <a:rPr lang="en-US" sz="4800" b="1" i="1" dirty="0">
                <a:solidFill>
                  <a:schemeClr val="bg1"/>
                </a:solidFill>
                <a:latin typeface="Times New Roman" panose="02020603050405020304" pitchFamily="18" charset="0"/>
                <a:cs typeface="Times New Roman" panose="02020603050405020304" pitchFamily="18" charset="0"/>
              </a:rPr>
              <a:t>Do not forget that everything we do must be done for the glory of God</a:t>
            </a:r>
            <a:r>
              <a:rPr lang="en-US" sz="4400" b="1" i="1" dirty="0">
                <a:solidFill>
                  <a:schemeClr val="bg1"/>
                </a:solidFill>
                <a:latin typeface="Times New Roman" panose="02020603050405020304" pitchFamily="18" charset="0"/>
                <a:cs typeface="Times New Roman" panose="02020603050405020304" pitchFamily="18" charset="0"/>
              </a:rPr>
              <a:t>.</a:t>
            </a:r>
          </a:p>
          <a:p>
            <a:endParaRPr lang="en-US" dirty="0"/>
          </a:p>
        </p:txBody>
      </p:sp>
    </p:spTree>
    <p:extLst>
      <p:ext uri="{BB962C8B-B14F-4D97-AF65-F5344CB8AC3E}">
        <p14:creationId xmlns:p14="http://schemas.microsoft.com/office/powerpoint/2010/main" val="2847841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CDC6D-76A9-49B4-9C9D-1B616E0636C7}"/>
              </a:ext>
            </a:extLst>
          </p:cNvPr>
          <p:cNvSpPr>
            <a:spLocks noGrp="1"/>
          </p:cNvSpPr>
          <p:nvPr>
            <p:ph type="title"/>
          </p:nvPr>
        </p:nvSpPr>
        <p:spPr>
          <a:xfrm>
            <a:off x="1088523" y="5339556"/>
            <a:ext cx="10515600" cy="1017170"/>
          </a:xfr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lstStyle/>
          <a:p>
            <a:r>
              <a:rPr lang="en-US" b="1" i="1" dirty="0">
                <a:latin typeface="Times New Roman" panose="02020603050405020304" pitchFamily="18" charset="0"/>
                <a:cs typeface="Times New Roman" panose="02020603050405020304" pitchFamily="18" charset="0"/>
              </a:rPr>
              <a:t>Do an analysis of your listeners</a:t>
            </a:r>
          </a:p>
        </p:txBody>
      </p:sp>
      <p:sp>
        <p:nvSpPr>
          <p:cNvPr id="3" name="Text Placeholder 2">
            <a:extLst>
              <a:ext uri="{FF2B5EF4-FFF2-40B4-BE49-F238E27FC236}">
                <a16:creationId xmlns:a16="http://schemas.microsoft.com/office/drawing/2014/main" id="{BCC72782-58D6-43C2-B057-6D406591EE6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9407404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9000"/>
            <a:lum/>
          </a:blip>
          <a:srcRect/>
          <a:stretch>
            <a:fillRect t="-9000" r="-17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328FE-8554-495D-B0D3-B80DB9BD62DC}"/>
              </a:ext>
            </a:extLst>
          </p:cNvPr>
          <p:cNvSpPr>
            <a:spLocks noGrp="1"/>
          </p:cNvSpPr>
          <p:nvPr>
            <p:ph type="title"/>
          </p:nvPr>
        </p:nvSpPr>
        <p:spPr>
          <a:xfrm>
            <a:off x="9551962" y="365125"/>
            <a:ext cx="1801837" cy="1325563"/>
          </a:xfrm>
        </p:spPr>
        <p:txBody>
          <a:bodyPr/>
          <a:lstStyle/>
          <a:p>
            <a:endParaRPr lang="en-US" dirty="0"/>
          </a:p>
        </p:txBody>
      </p:sp>
      <p:sp>
        <p:nvSpPr>
          <p:cNvPr id="3" name="Content Placeholder 2">
            <a:extLst>
              <a:ext uri="{FF2B5EF4-FFF2-40B4-BE49-F238E27FC236}">
                <a16:creationId xmlns:a16="http://schemas.microsoft.com/office/drawing/2014/main" id="{1D2A9394-9C8A-407D-891B-75552EABD3C4}"/>
              </a:ext>
            </a:extLst>
          </p:cNvPr>
          <p:cNvSpPr>
            <a:spLocks noGrp="1"/>
          </p:cNvSpPr>
          <p:nvPr>
            <p:ph idx="1"/>
          </p:nvPr>
        </p:nvSpPr>
        <p:spPr>
          <a:xfrm>
            <a:off x="233289" y="179364"/>
            <a:ext cx="11442896" cy="2788919"/>
          </a:xfr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normAutofit/>
          </a:bodyPr>
          <a:lstStyle/>
          <a:p>
            <a:pPr marL="0" indent="0">
              <a:buNone/>
            </a:pPr>
            <a:r>
              <a:rPr lang="en-US" dirty="0"/>
              <a:t> </a:t>
            </a:r>
            <a:r>
              <a:rPr lang="en-US" sz="4000" b="1" i="1" dirty="0">
                <a:latin typeface="Times New Roman" panose="02020603050405020304" pitchFamily="18" charset="0"/>
                <a:cs typeface="Times New Roman" panose="02020603050405020304" pitchFamily="18" charset="0"/>
              </a:rPr>
              <a:t>Analyze the average age.</a:t>
            </a:r>
          </a:p>
          <a:p>
            <a:r>
              <a:rPr lang="en-US" sz="4000" b="1" i="1" dirty="0">
                <a:latin typeface="Times New Roman" panose="02020603050405020304" pitchFamily="18" charset="0"/>
                <a:cs typeface="Times New Roman" panose="02020603050405020304" pitchFamily="18" charset="0"/>
              </a:rPr>
              <a:t>Know the average type of instruction.</a:t>
            </a:r>
          </a:p>
          <a:p>
            <a:r>
              <a:rPr lang="en-US" sz="4000" b="1" i="1" dirty="0">
                <a:latin typeface="Times New Roman" panose="02020603050405020304" pitchFamily="18" charset="0"/>
                <a:cs typeface="Times New Roman" panose="02020603050405020304" pitchFamily="18" charset="0"/>
              </a:rPr>
              <a:t>What prior knowledge they have of the gospel.</a:t>
            </a:r>
          </a:p>
          <a:p>
            <a:r>
              <a:rPr lang="en-US" sz="4000" b="1" i="1" dirty="0">
                <a:latin typeface="Times New Roman" panose="02020603050405020304" pitchFamily="18" charset="0"/>
                <a:cs typeface="Times New Roman" panose="02020603050405020304" pitchFamily="18" charset="0"/>
              </a:rPr>
              <a:t>Analyze the ability to pay attention in most listeners</a:t>
            </a:r>
          </a:p>
        </p:txBody>
      </p:sp>
    </p:spTree>
    <p:extLst>
      <p:ext uri="{BB962C8B-B14F-4D97-AF65-F5344CB8AC3E}">
        <p14:creationId xmlns:p14="http://schemas.microsoft.com/office/powerpoint/2010/main" val="249807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1000"/>
                                        <p:tgtEl>
                                          <p:spTgt spid="3">
                                            <p:txEl>
                                              <p:pRg st="2" end="2"/>
                                            </p:txEl>
                                          </p:spTgt>
                                        </p:tgtEl>
                                      </p:cBhvr>
                                    </p:animEffect>
                                    <p:anim calcmode="lin" valueType="num">
                                      <p:cBhvr>
                                        <p:cTn id="1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barn(inVertical)">
                                      <p:cBhvr>
                                        <p:cTn id="2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EBC38-B8AC-457F-91AA-A95D2AA32F02}"/>
              </a:ext>
            </a:extLst>
          </p:cNvPr>
          <p:cNvSpPr>
            <a:spLocks noGrp="1"/>
          </p:cNvSpPr>
          <p:nvPr>
            <p:ph type="title"/>
          </p:nvPr>
        </p:nvSpPr>
        <p:spPr>
          <a:xfrm>
            <a:off x="10191750" y="365125"/>
            <a:ext cx="1162050" cy="1325563"/>
          </a:xfrm>
        </p:spPr>
        <p:txBody>
          <a:bodyPr/>
          <a:lstStyle/>
          <a:p>
            <a:endParaRPr lang="en-US" dirty="0"/>
          </a:p>
        </p:txBody>
      </p:sp>
      <p:sp>
        <p:nvSpPr>
          <p:cNvPr id="3" name="Content Placeholder 2">
            <a:extLst>
              <a:ext uri="{FF2B5EF4-FFF2-40B4-BE49-F238E27FC236}">
                <a16:creationId xmlns:a16="http://schemas.microsoft.com/office/drawing/2014/main" id="{25E75CFB-2CB6-42B4-A358-6646BE37F0EA}"/>
              </a:ext>
            </a:extLst>
          </p:cNvPr>
          <p:cNvSpPr>
            <a:spLocks noGrp="1"/>
          </p:cNvSpPr>
          <p:nvPr>
            <p:ph idx="1"/>
          </p:nvPr>
        </p:nvSpPr>
        <p:spPr>
          <a:xfrm>
            <a:off x="5794624" y="245737"/>
            <a:ext cx="6277509" cy="6366526"/>
          </a:xfr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normAutofit fontScale="92500" lnSpcReduction="10000"/>
          </a:bodyPr>
          <a:lstStyle/>
          <a:p>
            <a:r>
              <a:rPr lang="en-US" sz="4400" b="1" i="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Find the type of teaching that best suits them. </a:t>
            </a:r>
          </a:p>
          <a:p>
            <a:r>
              <a:rPr lang="en-US" sz="4400" b="1" i="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Keep in mind that in the auditorium there are the elderly, children and young people and the level of concentration is different in each one of them. </a:t>
            </a:r>
          </a:p>
          <a:p>
            <a:r>
              <a:rPr lang="en-US" sz="4400" b="1" i="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Do not forget that there are visitors present which are very susceptible.</a:t>
            </a:r>
          </a:p>
        </p:txBody>
      </p:sp>
    </p:spTree>
    <p:extLst>
      <p:ext uri="{BB962C8B-B14F-4D97-AF65-F5344CB8AC3E}">
        <p14:creationId xmlns:p14="http://schemas.microsoft.com/office/powerpoint/2010/main" val="2183292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barn(inVertical)">
                                      <p:cBhvr>
                                        <p:cTn id="13" dur="500"/>
                                        <p:tgtEl>
                                          <p:spTgt spid="3">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circle(in)">
                                      <p:cBhvr>
                                        <p:cTn id="18"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9000"/>
            <a:lum/>
          </a:blip>
          <a:srcRect/>
          <a:stretch>
            <a:fillRect l="-2000" r="-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2FFEF-E821-4ED2-89A6-EB99514AD6DC}"/>
              </a:ext>
            </a:extLst>
          </p:cNvPr>
          <p:cNvSpPr>
            <a:spLocks noGrp="1"/>
          </p:cNvSpPr>
          <p:nvPr>
            <p:ph type="title"/>
          </p:nvPr>
        </p:nvSpPr>
        <p:spPr>
          <a:xfrm>
            <a:off x="9563100" y="365125"/>
            <a:ext cx="1790700" cy="1325563"/>
          </a:xfrm>
        </p:spPr>
        <p:txBody>
          <a:bodyPr/>
          <a:lstStyle/>
          <a:p>
            <a:endParaRPr lang="en-US" dirty="0"/>
          </a:p>
        </p:txBody>
      </p:sp>
      <p:sp>
        <p:nvSpPr>
          <p:cNvPr id="3" name="Content Placeholder 2">
            <a:extLst>
              <a:ext uri="{FF2B5EF4-FFF2-40B4-BE49-F238E27FC236}">
                <a16:creationId xmlns:a16="http://schemas.microsoft.com/office/drawing/2014/main" id="{7BE5DAC2-5E3E-4E9A-BD84-A31ECF51C2F6}"/>
              </a:ext>
            </a:extLst>
          </p:cNvPr>
          <p:cNvSpPr>
            <a:spLocks noGrp="1"/>
          </p:cNvSpPr>
          <p:nvPr>
            <p:ph idx="1"/>
          </p:nvPr>
        </p:nvSpPr>
        <p:spPr>
          <a:xfrm>
            <a:off x="533400" y="1042195"/>
            <a:ext cx="11430000" cy="4044156"/>
          </a:xfrm>
          <a:solidFill>
            <a:schemeClr val="dk1">
              <a:alpha val="28000"/>
            </a:schemeClr>
          </a:solidFill>
          <a:ln>
            <a:noFill/>
          </a:ln>
        </p:spPr>
        <p:style>
          <a:lnRef idx="0">
            <a:scrgbClr r="0" g="0" b="0"/>
          </a:lnRef>
          <a:fillRef idx="0">
            <a:scrgbClr r="0" g="0" b="0"/>
          </a:fillRef>
          <a:effectRef idx="0">
            <a:scrgbClr r="0" g="0" b="0"/>
          </a:effectRef>
          <a:fontRef idx="minor">
            <a:schemeClr val="lt1"/>
          </a:fontRef>
        </p:style>
        <p:txBody>
          <a:bodyPr>
            <a:normAutofit/>
          </a:bodyPr>
          <a:lstStyle/>
          <a:p>
            <a:r>
              <a:rPr lang="en-US" sz="4000" b="1" i="1" dirty="0">
                <a:solidFill>
                  <a:schemeClr val="bg1"/>
                </a:solidFill>
                <a:latin typeface="Roboto"/>
              </a:rPr>
              <a:t>Be aware of the </a:t>
            </a:r>
            <a:r>
              <a:rPr lang="en-US" sz="4000" b="1" i="1" u="sng" dirty="0">
                <a:solidFill>
                  <a:schemeClr val="bg1"/>
                </a:solidFill>
                <a:effectLst>
                  <a:outerShdw blurRad="38100" dist="38100" dir="2700000" algn="tl">
                    <a:srgbClr val="000000">
                      <a:alpha val="43137"/>
                    </a:srgbClr>
                  </a:outerShdw>
                </a:effectLst>
                <a:latin typeface="Roboto"/>
              </a:rPr>
              <a:t>context in which you are preaching</a:t>
            </a:r>
            <a:r>
              <a:rPr lang="en-US" sz="4000" b="1" i="1" dirty="0">
                <a:solidFill>
                  <a:schemeClr val="bg1"/>
                </a:solidFill>
                <a:latin typeface="Roboto"/>
              </a:rPr>
              <a:t>. </a:t>
            </a:r>
          </a:p>
          <a:p>
            <a:r>
              <a:rPr lang="en-US" sz="4000" b="1" i="1" dirty="0">
                <a:solidFill>
                  <a:schemeClr val="bg1"/>
                </a:solidFill>
                <a:latin typeface="Roboto"/>
              </a:rPr>
              <a:t>Remember that there are </a:t>
            </a:r>
            <a:r>
              <a:rPr lang="en-US" sz="4400" b="1" i="1" u="sng" dirty="0">
                <a:solidFill>
                  <a:schemeClr val="bg1"/>
                </a:solidFill>
                <a:effectLst>
                  <a:outerShdw blurRad="38100" dist="38100" dir="2700000" algn="tl">
                    <a:srgbClr val="000000">
                      <a:alpha val="43137"/>
                    </a:srgbClr>
                  </a:outerShdw>
                </a:effectLst>
                <a:latin typeface="Roboto"/>
              </a:rPr>
              <a:t>cultural elements </a:t>
            </a:r>
            <a:r>
              <a:rPr lang="en-US" sz="4000" b="1" i="1" dirty="0">
                <a:solidFill>
                  <a:schemeClr val="bg1"/>
                </a:solidFill>
                <a:latin typeface="Roboto"/>
              </a:rPr>
              <a:t>that vary from place to place.</a:t>
            </a:r>
          </a:p>
          <a:p>
            <a:r>
              <a:rPr lang="en-US" sz="4000" b="1" i="1" dirty="0">
                <a:solidFill>
                  <a:schemeClr val="bg1"/>
                </a:solidFill>
                <a:latin typeface="Roboto"/>
              </a:rPr>
              <a:t> There are words whose meaning varies depending on the place and the </a:t>
            </a:r>
            <a:r>
              <a:rPr lang="en-US" sz="4400" b="1" i="1" u="sng" dirty="0">
                <a:solidFill>
                  <a:schemeClr val="bg1"/>
                </a:solidFill>
                <a:effectLst>
                  <a:outerShdw blurRad="38100" dist="38100" dir="2700000" algn="tl">
                    <a:srgbClr val="000000">
                      <a:alpha val="43137"/>
                    </a:srgbClr>
                  </a:outerShdw>
                </a:effectLst>
                <a:latin typeface="Roboto"/>
              </a:rPr>
              <a:t>customs</a:t>
            </a:r>
            <a:r>
              <a:rPr lang="en-US" sz="4000" b="1" i="1" dirty="0">
                <a:solidFill>
                  <a:schemeClr val="bg1"/>
                </a:solidFill>
                <a:latin typeface="Roboto"/>
              </a:rPr>
              <a:t>.</a:t>
            </a:r>
            <a:endParaRPr lang="en-US" sz="4000" b="1" i="1" dirty="0">
              <a:solidFill>
                <a:schemeClr val="bg1"/>
              </a:solidFill>
            </a:endParaRPr>
          </a:p>
        </p:txBody>
      </p:sp>
    </p:spTree>
    <p:extLst>
      <p:ext uri="{BB962C8B-B14F-4D97-AF65-F5344CB8AC3E}">
        <p14:creationId xmlns:p14="http://schemas.microsoft.com/office/powerpoint/2010/main" val="900748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barn(inVertical)">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circle(in)">
                                      <p:cBhvr>
                                        <p:cTn id="19"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9000"/>
            <a:lum/>
          </a:blip>
          <a:srcRect/>
          <a:stretch>
            <a:fillRect t="-9000" b="-6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CFD530-33E4-44C4-BF13-E4F1F5566FF2}"/>
              </a:ext>
            </a:extLst>
          </p:cNvPr>
          <p:cNvSpPr>
            <a:spLocks noGrp="1"/>
          </p:cNvSpPr>
          <p:nvPr>
            <p:ph type="title"/>
          </p:nvPr>
        </p:nvSpPr>
        <p:spPr>
          <a:xfrm>
            <a:off x="984250" y="5264148"/>
            <a:ext cx="10515600" cy="987426"/>
          </a:xfrm>
          <a:solidFill>
            <a:schemeClr val="dk1">
              <a:alpha val="31000"/>
            </a:schemeClr>
          </a:solidFill>
          <a:ln>
            <a:noFill/>
          </a:ln>
        </p:spPr>
        <p:style>
          <a:lnRef idx="0">
            <a:scrgbClr r="0" g="0" b="0"/>
          </a:lnRef>
          <a:fillRef idx="0">
            <a:scrgbClr r="0" g="0" b="0"/>
          </a:fillRef>
          <a:effectRef idx="0">
            <a:scrgbClr r="0" g="0" b="0"/>
          </a:effectRef>
          <a:fontRef idx="minor">
            <a:schemeClr val="lt1"/>
          </a:fontRef>
        </p:style>
        <p:txBody>
          <a:bodyPr>
            <a:normAutofit fontScale="90000"/>
          </a:bodyPr>
          <a:lstStyle/>
          <a:p>
            <a:br>
              <a:rPr lang="en-US" dirty="0"/>
            </a:br>
            <a:r>
              <a:rPr lang="en-US" sz="6700" b="1" i="1" dirty="0">
                <a:solidFill>
                  <a:schemeClr val="bg1"/>
                </a:solidFill>
                <a:latin typeface="Times New Roman" panose="02020603050405020304" pitchFamily="18" charset="0"/>
                <a:cs typeface="Times New Roman" panose="02020603050405020304" pitchFamily="18" charset="0"/>
              </a:rPr>
              <a:t>Maintain visual communication</a:t>
            </a:r>
            <a:endParaRPr lang="en-US" b="1" i="1" dirty="0">
              <a:solidFill>
                <a:schemeClr val="bg1"/>
              </a:solidFill>
              <a:latin typeface="Times New Roman" panose="02020603050405020304" pitchFamily="18" charset="0"/>
              <a:cs typeface="Times New Roman" panose="02020603050405020304" pitchFamily="18" charset="0"/>
            </a:endParaRPr>
          </a:p>
        </p:txBody>
      </p:sp>
      <p:sp>
        <p:nvSpPr>
          <p:cNvPr id="5" name="Text Placeholder 4">
            <a:extLst>
              <a:ext uri="{FF2B5EF4-FFF2-40B4-BE49-F238E27FC236}">
                <a16:creationId xmlns:a16="http://schemas.microsoft.com/office/drawing/2014/main" id="{BA2ED812-95DB-4F31-8F5D-7DAB5E212745}"/>
              </a:ext>
            </a:extLst>
          </p:cNvPr>
          <p:cNvSpPr>
            <a:spLocks noGrp="1"/>
          </p:cNvSpPr>
          <p:nvPr>
            <p:ph type="body" idx="1"/>
          </p:nvPr>
        </p:nvSpPr>
        <p:spPr>
          <a:xfrm>
            <a:off x="984250" y="627063"/>
            <a:ext cx="10515600" cy="1500187"/>
          </a:xfrm>
        </p:spPr>
        <p:txBody>
          <a:bodyPr/>
          <a:lstStyle/>
          <a:p>
            <a:endParaRPr lang="en-US" dirty="0"/>
          </a:p>
        </p:txBody>
      </p:sp>
    </p:spTree>
    <p:extLst>
      <p:ext uri="{BB962C8B-B14F-4D97-AF65-F5344CB8AC3E}">
        <p14:creationId xmlns:p14="http://schemas.microsoft.com/office/powerpoint/2010/main" val="26240031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9000"/>
            <a:lum/>
          </a:blip>
          <a:srcRect/>
          <a:stretch>
            <a:fillRect t="-7000" b="-8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E98A0-7F02-454E-9494-687D466CE068}"/>
              </a:ext>
            </a:extLst>
          </p:cNvPr>
          <p:cNvSpPr>
            <a:spLocks noGrp="1"/>
          </p:cNvSpPr>
          <p:nvPr>
            <p:ph type="title"/>
          </p:nvPr>
        </p:nvSpPr>
        <p:spPr>
          <a:xfrm>
            <a:off x="9486900" y="365125"/>
            <a:ext cx="1866900" cy="1325563"/>
          </a:xfrm>
        </p:spPr>
        <p:txBody>
          <a:bodyPr/>
          <a:lstStyle/>
          <a:p>
            <a:endParaRPr lang="en-US" dirty="0"/>
          </a:p>
        </p:txBody>
      </p:sp>
      <p:sp>
        <p:nvSpPr>
          <p:cNvPr id="3" name="Content Placeholder 2">
            <a:extLst>
              <a:ext uri="{FF2B5EF4-FFF2-40B4-BE49-F238E27FC236}">
                <a16:creationId xmlns:a16="http://schemas.microsoft.com/office/drawing/2014/main" id="{D13C72B2-948F-46DB-8437-1D0EDA344E7A}"/>
              </a:ext>
            </a:extLst>
          </p:cNvPr>
          <p:cNvSpPr>
            <a:spLocks noGrp="1"/>
          </p:cNvSpPr>
          <p:nvPr>
            <p:ph idx="1"/>
          </p:nvPr>
        </p:nvSpPr>
        <p:spPr>
          <a:xfrm>
            <a:off x="6038850" y="334962"/>
            <a:ext cx="5905500" cy="6188075"/>
          </a:xfr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normAutofit lnSpcReduction="10000"/>
          </a:bodyPr>
          <a:lstStyle/>
          <a:p>
            <a:r>
              <a:rPr lang="en-US" sz="5400" b="1" i="1" dirty="0">
                <a:latin typeface="Times New Roman" panose="02020603050405020304" pitchFamily="18" charset="0"/>
                <a:cs typeface="Times New Roman" panose="02020603050405020304" pitchFamily="18" charset="0"/>
              </a:rPr>
              <a:t>Do not fix your eyes on the floor.</a:t>
            </a:r>
          </a:p>
          <a:p>
            <a:r>
              <a:rPr lang="en-US" sz="5400" b="1" i="1" dirty="0">
                <a:latin typeface="Times New Roman" panose="02020603050405020304" pitchFamily="18" charset="0"/>
                <a:cs typeface="Times New Roman" panose="02020603050405020304" pitchFamily="18" charset="0"/>
              </a:rPr>
              <a:t>Do not look at the ceiling either.</a:t>
            </a:r>
          </a:p>
          <a:p>
            <a:r>
              <a:rPr lang="en-US" sz="5400" b="1" i="1" dirty="0">
                <a:latin typeface="Times New Roman" panose="02020603050405020304" pitchFamily="18" charset="0"/>
                <a:cs typeface="Times New Roman" panose="02020603050405020304" pitchFamily="18" charset="0"/>
              </a:rPr>
              <a:t>Look your listeners in the eyes and do it in a calm and natural way</a:t>
            </a:r>
            <a:r>
              <a:rPr lang="en-US" sz="3600" dirty="0"/>
              <a:t>.</a:t>
            </a:r>
          </a:p>
        </p:txBody>
      </p:sp>
    </p:spTree>
    <p:extLst>
      <p:ext uri="{BB962C8B-B14F-4D97-AF65-F5344CB8AC3E}">
        <p14:creationId xmlns:p14="http://schemas.microsoft.com/office/powerpoint/2010/main" val="2482630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barn(inVertical)">
                                      <p:cBhvr>
                                        <p:cTn id="13" dur="500"/>
                                        <p:tgtEl>
                                          <p:spTgt spid="3">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circle(in)">
                                      <p:cBhvr>
                                        <p:cTn id="18"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9000"/>
            <a:lum/>
          </a:blip>
          <a:srcRect/>
          <a:stretch>
            <a:fillRect t="-4000" b="-11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91D9DDC-E749-4BF1-9F10-DEB16464A0C4}"/>
              </a:ext>
            </a:extLst>
          </p:cNvPr>
          <p:cNvSpPr>
            <a:spLocks noGrp="1"/>
          </p:cNvSpPr>
          <p:nvPr>
            <p:ph type="title"/>
          </p:nvPr>
        </p:nvSpPr>
        <p:spPr>
          <a:xfrm>
            <a:off x="9791700" y="365125"/>
            <a:ext cx="1562100" cy="1325563"/>
          </a:xfrm>
        </p:spPr>
        <p:txBody>
          <a:bodyPr/>
          <a:lstStyle/>
          <a:p>
            <a:endParaRPr lang="en-US" dirty="0"/>
          </a:p>
        </p:txBody>
      </p:sp>
      <p:sp>
        <p:nvSpPr>
          <p:cNvPr id="5" name="Content Placeholder 4">
            <a:extLst>
              <a:ext uri="{FF2B5EF4-FFF2-40B4-BE49-F238E27FC236}">
                <a16:creationId xmlns:a16="http://schemas.microsoft.com/office/drawing/2014/main" id="{43F1C24D-4AA2-4A16-8BEE-70EC7A841B1F}"/>
              </a:ext>
            </a:extLst>
          </p:cNvPr>
          <p:cNvSpPr>
            <a:spLocks noGrp="1"/>
          </p:cNvSpPr>
          <p:nvPr>
            <p:ph idx="1"/>
          </p:nvPr>
        </p:nvSpPr>
        <p:spPr>
          <a:xfrm>
            <a:off x="1066800" y="182562"/>
            <a:ext cx="6496050" cy="6492876"/>
          </a:xfr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normAutofit/>
          </a:bodyPr>
          <a:lstStyle/>
          <a:p>
            <a:r>
              <a:rPr lang="en-US" sz="4800" b="1" i="1" dirty="0">
                <a:latin typeface="Times New Roman" panose="02020603050405020304" pitchFamily="18" charset="0"/>
                <a:cs typeface="Times New Roman" panose="02020603050405020304" pitchFamily="18" charset="0"/>
              </a:rPr>
              <a:t>Not looking at the listeners transmits insecurity to you and to them.</a:t>
            </a:r>
          </a:p>
          <a:p>
            <a:r>
              <a:rPr lang="en-US" sz="4800" b="1" i="1" dirty="0">
                <a:latin typeface="Times New Roman" panose="02020603050405020304" pitchFamily="18" charset="0"/>
                <a:cs typeface="Times New Roman" panose="02020603050405020304" pitchFamily="18" charset="0"/>
              </a:rPr>
              <a:t>Do not focus your gaze on just one or two people.</a:t>
            </a:r>
          </a:p>
          <a:p>
            <a:r>
              <a:rPr lang="en-US" sz="4800" b="1" i="1" dirty="0">
                <a:latin typeface="Times New Roman" panose="02020603050405020304" pitchFamily="18" charset="0"/>
                <a:cs typeface="Times New Roman" panose="02020603050405020304" pitchFamily="18" charset="0"/>
              </a:rPr>
              <a:t>Keep eye contact with everyone present.</a:t>
            </a:r>
          </a:p>
        </p:txBody>
      </p:sp>
    </p:spTree>
    <p:extLst>
      <p:ext uri="{BB962C8B-B14F-4D97-AF65-F5344CB8AC3E}">
        <p14:creationId xmlns:p14="http://schemas.microsoft.com/office/powerpoint/2010/main" val="3457350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1000"/>
                                        <p:tgtEl>
                                          <p:spTgt spid="5">
                                            <p:txEl>
                                              <p:pRg st="2" end="2"/>
                                            </p:txEl>
                                          </p:spTgt>
                                        </p:tgtEl>
                                      </p:cBhvr>
                                    </p:animEffect>
                                    <p:anim calcmode="lin" valueType="num">
                                      <p:cBhvr>
                                        <p:cTn id="1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9000"/>
            <a:lum/>
          </a:blip>
          <a:srcRect/>
          <a:stretch>
            <a:fillRect l="-8000" r="-4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300C7AE-8535-4F8E-A032-C90631649BC8}"/>
              </a:ext>
            </a:extLst>
          </p:cNvPr>
          <p:cNvSpPr>
            <a:spLocks noGrp="1"/>
          </p:cNvSpPr>
          <p:nvPr>
            <p:ph type="title"/>
          </p:nvPr>
        </p:nvSpPr>
        <p:spPr>
          <a:xfrm>
            <a:off x="2314575" y="193676"/>
            <a:ext cx="9677400" cy="711200"/>
          </a:xfr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lstStyle/>
          <a:p>
            <a:r>
              <a:rPr lang="en-US" b="1" i="1" dirty="0">
                <a:latin typeface="Times New Roman" panose="02020603050405020304" pitchFamily="18" charset="0"/>
                <a:cs typeface="Times New Roman" panose="02020603050405020304" pitchFamily="18" charset="0"/>
              </a:rPr>
              <a:t>Looking at the listeners will allow you to</a:t>
            </a:r>
            <a:r>
              <a:rPr lang="en-US" dirty="0"/>
              <a:t>:</a:t>
            </a:r>
          </a:p>
        </p:txBody>
      </p:sp>
      <p:sp>
        <p:nvSpPr>
          <p:cNvPr id="5" name="Content Placeholder 4">
            <a:extLst>
              <a:ext uri="{FF2B5EF4-FFF2-40B4-BE49-F238E27FC236}">
                <a16:creationId xmlns:a16="http://schemas.microsoft.com/office/drawing/2014/main" id="{6E05136B-B61A-49A3-A495-67F26E4F2685}"/>
              </a:ext>
            </a:extLst>
          </p:cNvPr>
          <p:cNvSpPr>
            <a:spLocks noGrp="1"/>
          </p:cNvSpPr>
          <p:nvPr>
            <p:ph idx="1"/>
          </p:nvPr>
        </p:nvSpPr>
        <p:spPr>
          <a:xfrm>
            <a:off x="5029200" y="1363662"/>
            <a:ext cx="7029450" cy="5033963"/>
          </a:xfr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normAutofit fontScale="92500"/>
          </a:bodyPr>
          <a:lstStyle/>
          <a:p>
            <a:r>
              <a:rPr lang="en-US" sz="4800" b="1" i="1" dirty="0">
                <a:solidFill>
                  <a:schemeClr val="bg1"/>
                </a:solidFill>
                <a:latin typeface="Times New Roman" panose="02020603050405020304" pitchFamily="18" charset="0"/>
                <a:cs typeface="Times New Roman" panose="02020603050405020304" pitchFamily="18" charset="0"/>
              </a:rPr>
              <a:t>Transmit the message better </a:t>
            </a:r>
          </a:p>
          <a:p>
            <a:r>
              <a:rPr lang="en-US" sz="4800" b="1" i="1" dirty="0">
                <a:solidFill>
                  <a:schemeClr val="bg1"/>
                </a:solidFill>
                <a:latin typeface="Times New Roman" panose="02020603050405020304" pitchFamily="18" charset="0"/>
                <a:cs typeface="Times New Roman" panose="02020603050405020304" pitchFamily="18" charset="0"/>
              </a:rPr>
              <a:t>You will better observe the reaction of the people. </a:t>
            </a:r>
          </a:p>
          <a:p>
            <a:r>
              <a:rPr lang="en-US" sz="4800" b="1" i="1" dirty="0">
                <a:solidFill>
                  <a:schemeClr val="bg1"/>
                </a:solidFill>
                <a:latin typeface="Times New Roman" panose="02020603050405020304" pitchFamily="18" charset="0"/>
                <a:cs typeface="Times New Roman" panose="02020603050405020304" pitchFamily="18" charset="0"/>
              </a:rPr>
              <a:t>You will be able to detect the most interested.</a:t>
            </a:r>
          </a:p>
          <a:p>
            <a:r>
              <a:rPr lang="en-US" sz="4800" b="1" i="1" dirty="0">
                <a:solidFill>
                  <a:schemeClr val="bg1"/>
                </a:solidFill>
                <a:latin typeface="Times New Roman" panose="02020603050405020304" pitchFamily="18" charset="0"/>
                <a:cs typeface="Times New Roman" panose="02020603050405020304" pitchFamily="18" charset="0"/>
              </a:rPr>
              <a:t> Prevent some from becoming distracted.</a:t>
            </a:r>
          </a:p>
        </p:txBody>
      </p:sp>
    </p:spTree>
    <p:extLst>
      <p:ext uri="{BB962C8B-B14F-4D97-AF65-F5344CB8AC3E}">
        <p14:creationId xmlns:p14="http://schemas.microsoft.com/office/powerpoint/2010/main" val="3866452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anim calcmode="lin" valueType="num">
                                      <p:cBhvr>
                                        <p:cTn id="1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barn(inVertical)">
                                      <p:cBhvr>
                                        <p:cTn id="19" dur="500"/>
                                        <p:tgtEl>
                                          <p:spTgt spid="5">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animEffect transition="in" filter="wipe(down)">
                                      <p:cBhvr>
                                        <p:cTn id="24"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3AA16612-ACD2-4A16-8F2B-4514FD6BF28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37F2C02-DC4E-4345-8664-7677088BE16C}"/>
              </a:ext>
            </a:extLst>
          </p:cNvPr>
          <p:cNvSpPr>
            <a:spLocks noGrp="1"/>
          </p:cNvSpPr>
          <p:nvPr>
            <p:ph type="title"/>
          </p:nvPr>
        </p:nvSpPr>
        <p:spPr>
          <a:xfrm>
            <a:off x="1179074" y="714186"/>
            <a:ext cx="9833548" cy="1325563"/>
          </a:xfrm>
        </p:spPr>
        <p:txBody>
          <a:bodyPr>
            <a:normAutofit/>
          </a:bodyPr>
          <a:lstStyle/>
          <a:p>
            <a:pPr algn="ctr"/>
            <a:r>
              <a:rPr lang="en-US" sz="4000" b="1" i="1" dirty="0">
                <a:solidFill>
                  <a:srgbClr val="FFFFFF"/>
                </a:solidFill>
                <a:latin typeface="Helvetica Neue"/>
              </a:rPr>
              <a:t>2 Timothy 4:1-2</a:t>
            </a:r>
            <a:r>
              <a:rPr lang="en-US" sz="4000" dirty="0">
                <a:solidFill>
                  <a:srgbClr val="FFFFFF"/>
                </a:solidFill>
                <a:latin typeface="Helvetica Neue"/>
              </a:rPr>
              <a:t> </a:t>
            </a:r>
            <a:r>
              <a:rPr lang="en-US" sz="2400" dirty="0">
                <a:solidFill>
                  <a:srgbClr val="FFFFFF"/>
                </a:solidFill>
                <a:latin typeface="Helvetica Neue"/>
              </a:rPr>
              <a:t>New King James Version (NKJV)</a:t>
            </a:r>
            <a:endParaRPr lang="en-US" sz="4000" dirty="0">
              <a:solidFill>
                <a:srgbClr val="FFFFFF"/>
              </a:solidFill>
            </a:endParaRPr>
          </a:p>
        </p:txBody>
      </p:sp>
      <p:sp>
        <p:nvSpPr>
          <p:cNvPr id="3" name="Content Placeholder 2">
            <a:extLst>
              <a:ext uri="{FF2B5EF4-FFF2-40B4-BE49-F238E27FC236}">
                <a16:creationId xmlns:a16="http://schemas.microsoft.com/office/drawing/2014/main" id="{3C432B49-DBCC-4DF5-A64D-A62821FEE580}"/>
              </a:ext>
            </a:extLst>
          </p:cNvPr>
          <p:cNvSpPr>
            <a:spLocks noGrp="1"/>
          </p:cNvSpPr>
          <p:nvPr>
            <p:ph idx="1"/>
          </p:nvPr>
        </p:nvSpPr>
        <p:spPr>
          <a:xfrm>
            <a:off x="642329" y="2457974"/>
            <a:ext cx="10775087" cy="3976382"/>
          </a:xfrm>
        </p:spPr>
        <p:txBody>
          <a:bodyPr>
            <a:normAutofit lnSpcReduction="10000"/>
          </a:bodyPr>
          <a:lstStyle/>
          <a:p>
            <a:r>
              <a:rPr lang="en-US" sz="4000" b="1" i="1" dirty="0">
                <a:solidFill>
                  <a:srgbClr val="000000"/>
                </a:solidFill>
                <a:latin typeface="Times New Roman" panose="02020603050405020304" pitchFamily="18" charset="0"/>
                <a:cs typeface="Times New Roman" panose="02020603050405020304" pitchFamily="18" charset="0"/>
              </a:rPr>
              <a:t>I charge you therefore before God and the Lord Jesus Christ, who will judge the living and the dead at His appearing and His kingdom: </a:t>
            </a:r>
            <a:r>
              <a:rPr lang="en-US" sz="4000" b="1" i="1" baseline="30000" dirty="0">
                <a:solidFill>
                  <a:srgbClr val="000000"/>
                </a:solidFill>
                <a:latin typeface="Times New Roman" panose="02020603050405020304" pitchFamily="18" charset="0"/>
                <a:cs typeface="Times New Roman" panose="02020603050405020304" pitchFamily="18" charset="0"/>
              </a:rPr>
              <a:t>2 </a:t>
            </a:r>
            <a:r>
              <a:rPr lang="en-US" sz="4400" b="1" i="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Preach the word</a:t>
            </a:r>
            <a:r>
              <a:rPr lang="en-US" sz="4000" b="1" i="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i="1" dirty="0">
                <a:solidFill>
                  <a:srgbClr val="000000"/>
                </a:solidFill>
                <a:latin typeface="Times New Roman" panose="02020603050405020304" pitchFamily="18" charset="0"/>
                <a:cs typeface="Times New Roman" panose="02020603050405020304" pitchFamily="18" charset="0"/>
              </a:rPr>
              <a:t>Be ready in season and out of season. </a:t>
            </a:r>
          </a:p>
          <a:p>
            <a:r>
              <a:rPr lang="en-US" sz="4000" b="1" i="1" dirty="0">
                <a:solidFill>
                  <a:srgbClr val="000000"/>
                </a:solidFill>
                <a:latin typeface="Times New Roman" panose="02020603050405020304" pitchFamily="18" charset="0"/>
                <a:cs typeface="Times New Roman" panose="02020603050405020304" pitchFamily="18" charset="0"/>
              </a:rPr>
              <a:t>Convince, rebuke, exhort, with all longsuffering and teaching</a:t>
            </a:r>
            <a:r>
              <a:rPr lang="en-US" sz="2000" dirty="0">
                <a:solidFill>
                  <a:srgbClr val="000000"/>
                </a:solidFill>
              </a:rPr>
              <a:t>.</a:t>
            </a:r>
          </a:p>
        </p:txBody>
      </p:sp>
    </p:spTree>
    <p:extLst>
      <p:ext uri="{BB962C8B-B14F-4D97-AF65-F5344CB8AC3E}">
        <p14:creationId xmlns:p14="http://schemas.microsoft.com/office/powerpoint/2010/main" val="373179080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826C07E-5B70-45F1-8778-3A253E7AE4F9}"/>
              </a:ext>
            </a:extLst>
          </p:cNvPr>
          <p:cNvSpPr>
            <a:spLocks noGrp="1"/>
          </p:cNvSpPr>
          <p:nvPr>
            <p:ph type="title"/>
          </p:nvPr>
        </p:nvSpPr>
        <p:spPr>
          <a:xfrm>
            <a:off x="1207060" y="4814047"/>
            <a:ext cx="9777880" cy="1790419"/>
          </a:xfr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lstStyle/>
          <a:p>
            <a:r>
              <a:rPr lang="en-US" b="1" i="1" dirty="0">
                <a:latin typeface="Times New Roman" panose="02020603050405020304" pitchFamily="18" charset="0"/>
                <a:cs typeface="Times New Roman" panose="02020603050405020304" pitchFamily="18" charset="0"/>
              </a:rPr>
              <a:t>Complete communication includes motions and gestures</a:t>
            </a:r>
          </a:p>
        </p:txBody>
      </p:sp>
      <p:sp>
        <p:nvSpPr>
          <p:cNvPr id="5" name="Text Placeholder 4">
            <a:extLst>
              <a:ext uri="{FF2B5EF4-FFF2-40B4-BE49-F238E27FC236}">
                <a16:creationId xmlns:a16="http://schemas.microsoft.com/office/drawing/2014/main" id="{EF8BDD14-9EEC-4591-A85F-9B061A5B2213}"/>
              </a:ext>
            </a:extLst>
          </p:cNvPr>
          <p:cNvSpPr>
            <a:spLocks noGrp="1"/>
          </p:cNvSpPr>
          <p:nvPr>
            <p:ph type="body" idx="1"/>
          </p:nvPr>
        </p:nvSpPr>
        <p:spPr>
          <a:xfrm>
            <a:off x="737720" y="111592"/>
            <a:ext cx="10515600" cy="1500187"/>
          </a:xfrm>
        </p:spPr>
        <p:txBody>
          <a:bodyPr/>
          <a:lstStyle/>
          <a:p>
            <a:endParaRPr lang="en-US" dirty="0"/>
          </a:p>
        </p:txBody>
      </p:sp>
    </p:spTree>
    <p:extLst>
      <p:ext uri="{BB962C8B-B14F-4D97-AF65-F5344CB8AC3E}">
        <p14:creationId xmlns:p14="http://schemas.microsoft.com/office/powerpoint/2010/main" val="409889106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553318-AA98-4E29-A577-B09878A32DC3}"/>
              </a:ext>
            </a:extLst>
          </p:cNvPr>
          <p:cNvPicPr>
            <a:picLocks noChangeAspect="1"/>
          </p:cNvPicPr>
          <p:nvPr/>
        </p:nvPicPr>
        <p:blipFill rotWithShape="1">
          <a:blip r:embed="rId2">
            <a:alphaModFix/>
            <a:extLst/>
          </a:blip>
          <a:srcRect l="7286" r="22786"/>
          <a:stretch/>
        </p:blipFill>
        <p:spPr>
          <a:xfrm>
            <a:off x="5797543" y="9"/>
            <a:ext cx="6394152" cy="7557238"/>
          </a:xfrm>
          <a:prstGeom prst="rect">
            <a:avLst/>
          </a:prstGeom>
        </p:spPr>
      </p:pic>
      <p:pic>
        <p:nvPicPr>
          <p:cNvPr id="10" name="Picture 9">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A6639910-A67D-4A88-89EF-8F5186B40F31}"/>
              </a:ext>
            </a:extLst>
          </p:cNvPr>
          <p:cNvSpPr>
            <a:spLocks noGrp="1"/>
          </p:cNvSpPr>
          <p:nvPr>
            <p:ph type="title"/>
          </p:nvPr>
        </p:nvSpPr>
        <p:spPr>
          <a:xfrm>
            <a:off x="804998" y="798445"/>
            <a:ext cx="4803636" cy="156296"/>
          </a:xfrm>
        </p:spPr>
        <p:txBody>
          <a:bodyPr>
            <a:normAutofit fontScale="90000"/>
          </a:bodyPr>
          <a:lstStyle/>
          <a:p>
            <a:endParaRPr lang="en-US" dirty="0">
              <a:solidFill>
                <a:srgbClr val="000000"/>
              </a:solidFill>
            </a:endParaRPr>
          </a:p>
        </p:txBody>
      </p:sp>
      <p:sp>
        <p:nvSpPr>
          <p:cNvPr id="3" name="Content Placeholder 2">
            <a:extLst>
              <a:ext uri="{FF2B5EF4-FFF2-40B4-BE49-F238E27FC236}">
                <a16:creationId xmlns:a16="http://schemas.microsoft.com/office/drawing/2014/main" id="{07F23DD4-1E4F-4D5B-B923-8F81D58ECD2D}"/>
              </a:ext>
            </a:extLst>
          </p:cNvPr>
          <p:cNvSpPr>
            <a:spLocks noGrp="1"/>
          </p:cNvSpPr>
          <p:nvPr>
            <p:ph idx="1"/>
          </p:nvPr>
        </p:nvSpPr>
        <p:spPr>
          <a:xfrm>
            <a:off x="376518" y="632012"/>
            <a:ext cx="5420720" cy="5876364"/>
          </a:xfrm>
        </p:spPr>
        <p:txBody>
          <a:bodyPr anchor="ctr">
            <a:normAutofit/>
          </a:bodyPr>
          <a:lstStyle/>
          <a:p>
            <a:r>
              <a:rPr lang="en-US" sz="4800" b="1" i="1" dirty="0">
                <a:solidFill>
                  <a:srgbClr val="000000"/>
                </a:solidFill>
                <a:latin typeface="Times New Roman" panose="02020603050405020304" pitchFamily="18" charset="0"/>
                <a:cs typeface="Times New Roman" panose="02020603050405020304" pitchFamily="18" charset="0"/>
              </a:rPr>
              <a:t>Some do not know what to do with their hands.</a:t>
            </a:r>
          </a:p>
          <a:p>
            <a:r>
              <a:rPr lang="en-US" sz="4800" b="1" i="1" dirty="0">
                <a:solidFill>
                  <a:srgbClr val="000000"/>
                </a:solidFill>
                <a:latin typeface="Times New Roman" panose="02020603050405020304" pitchFamily="18" charset="0"/>
                <a:cs typeface="Times New Roman" panose="02020603050405020304" pitchFamily="18" charset="0"/>
              </a:rPr>
              <a:t>Others remain immobile in the same place.</a:t>
            </a:r>
          </a:p>
          <a:p>
            <a:r>
              <a:rPr lang="en-US" sz="4800" b="1" i="1" dirty="0">
                <a:solidFill>
                  <a:srgbClr val="000000"/>
                </a:solidFill>
                <a:latin typeface="Times New Roman" panose="02020603050405020304" pitchFamily="18" charset="0"/>
                <a:cs typeface="Times New Roman" panose="02020603050405020304" pitchFamily="18" charset="0"/>
              </a:rPr>
              <a:t>Make gestures that make some sense</a:t>
            </a:r>
          </a:p>
          <a:p>
            <a:endParaRPr lang="en-US" sz="2000" dirty="0">
              <a:solidFill>
                <a:srgbClr val="000000"/>
              </a:solidFill>
            </a:endParaRPr>
          </a:p>
        </p:txBody>
      </p:sp>
    </p:spTree>
    <p:extLst>
      <p:ext uri="{BB962C8B-B14F-4D97-AF65-F5344CB8AC3E}">
        <p14:creationId xmlns:p14="http://schemas.microsoft.com/office/powerpoint/2010/main" val="2335565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wipe(down)">
                                      <p:cBhvr>
                                        <p:cTn id="13" dur="500"/>
                                        <p:tgtEl>
                                          <p:spTgt spid="3">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circle(in)">
                                      <p:cBhvr>
                                        <p:cTn id="18"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BE482-C700-4A24-8DBB-368D2C3D334A}"/>
              </a:ext>
            </a:extLst>
          </p:cNvPr>
          <p:cNvSpPr>
            <a:spLocks noGrp="1"/>
          </p:cNvSpPr>
          <p:nvPr>
            <p:ph type="title"/>
          </p:nvPr>
        </p:nvSpPr>
        <p:spPr>
          <a:xfrm>
            <a:off x="9601200" y="365125"/>
            <a:ext cx="1752600" cy="1325563"/>
          </a:xfrm>
        </p:spPr>
        <p:txBody>
          <a:bodyPr/>
          <a:lstStyle/>
          <a:p>
            <a:endParaRPr lang="en-US" dirty="0"/>
          </a:p>
        </p:txBody>
      </p:sp>
      <p:sp>
        <p:nvSpPr>
          <p:cNvPr id="3" name="Content Placeholder 2">
            <a:extLst>
              <a:ext uri="{FF2B5EF4-FFF2-40B4-BE49-F238E27FC236}">
                <a16:creationId xmlns:a16="http://schemas.microsoft.com/office/drawing/2014/main" id="{74A1514A-3610-4A44-B7E5-15766F5D0EAE}"/>
              </a:ext>
            </a:extLst>
          </p:cNvPr>
          <p:cNvSpPr>
            <a:spLocks noGrp="1"/>
          </p:cNvSpPr>
          <p:nvPr>
            <p:ph idx="1"/>
          </p:nvPr>
        </p:nvSpPr>
        <p:spPr>
          <a:xfrm>
            <a:off x="98612" y="649800"/>
            <a:ext cx="4688541" cy="5845129"/>
          </a:xfr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normAutofit fontScale="92500" lnSpcReduction="10000"/>
          </a:bodyPr>
          <a:lstStyle/>
          <a:p>
            <a:r>
              <a:rPr lang="en-US" sz="3900" b="1" i="1" dirty="0">
                <a:solidFill>
                  <a:schemeClr val="bg1"/>
                </a:solidFill>
                <a:effectLst>
                  <a:outerShdw blurRad="38100" dist="38100" dir="2700000" algn="tl">
                    <a:srgbClr val="000000">
                      <a:alpha val="43137"/>
                    </a:srgbClr>
                  </a:outerShdw>
                </a:effectLst>
                <a:latin typeface="Roboto"/>
              </a:rPr>
              <a:t>The movements must be </a:t>
            </a:r>
            <a:r>
              <a:rPr lang="en-US" sz="4300" b="1" i="1" dirty="0">
                <a:solidFill>
                  <a:schemeClr val="bg1"/>
                </a:solidFill>
                <a:effectLst>
                  <a:outerShdw blurRad="38100" dist="38100" dir="2700000" algn="tl">
                    <a:srgbClr val="000000">
                      <a:alpha val="43137"/>
                    </a:srgbClr>
                  </a:outerShdw>
                </a:effectLst>
                <a:latin typeface="Roboto"/>
              </a:rPr>
              <a:t>natural and not as artificial as some presenters do</a:t>
            </a:r>
            <a:r>
              <a:rPr lang="en-US" sz="3900" b="1" i="1" dirty="0">
                <a:solidFill>
                  <a:schemeClr val="bg1"/>
                </a:solidFill>
                <a:effectLst>
                  <a:outerShdw blurRad="38100" dist="38100" dir="2700000" algn="tl">
                    <a:srgbClr val="000000">
                      <a:alpha val="43137"/>
                    </a:srgbClr>
                  </a:outerShdw>
                </a:effectLst>
                <a:latin typeface="Roboto"/>
              </a:rPr>
              <a:t>. </a:t>
            </a:r>
          </a:p>
          <a:p>
            <a:r>
              <a:rPr lang="en-US" sz="3900" b="1" i="1" dirty="0">
                <a:solidFill>
                  <a:schemeClr val="bg1"/>
                </a:solidFill>
                <a:effectLst>
                  <a:outerShdw blurRad="38100" dist="38100" dir="2700000" algn="tl">
                    <a:srgbClr val="000000">
                      <a:alpha val="43137"/>
                    </a:srgbClr>
                  </a:outerShdw>
                </a:effectLst>
                <a:latin typeface="Roboto"/>
              </a:rPr>
              <a:t>Be careful not to strengthen some mimics or imitations that will later be difficult for you to put aside</a:t>
            </a:r>
            <a:r>
              <a:rPr lang="en-US" sz="3600" b="1" i="1" dirty="0">
                <a:solidFill>
                  <a:schemeClr val="bg1"/>
                </a:solidFill>
                <a:effectLst>
                  <a:outerShdw blurRad="38100" dist="38100" dir="2700000" algn="tl">
                    <a:srgbClr val="000000">
                      <a:alpha val="43137"/>
                    </a:srgbClr>
                  </a:outerShdw>
                </a:effectLst>
                <a:latin typeface="Roboto"/>
              </a:rPr>
              <a:t>.</a:t>
            </a:r>
            <a:br>
              <a:rPr lang="en-US" dirty="0"/>
            </a:br>
            <a:endParaRPr lang="en-US" dirty="0"/>
          </a:p>
        </p:txBody>
      </p:sp>
    </p:spTree>
    <p:extLst>
      <p:ext uri="{BB962C8B-B14F-4D97-AF65-F5344CB8AC3E}">
        <p14:creationId xmlns:p14="http://schemas.microsoft.com/office/powerpoint/2010/main" val="4048786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wipe(down)">
                                      <p:cBhvr>
                                        <p:cTn id="14"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443A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AA53BBA-FC1F-4891-BB72-DEC8D5D3B13A}"/>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Some basic gestures</a:t>
            </a:r>
          </a:p>
        </p:txBody>
      </p:sp>
      <p:pic>
        <p:nvPicPr>
          <p:cNvPr id="7" name="Content Placeholder 3">
            <a:extLst>
              <a:ext uri="{FF2B5EF4-FFF2-40B4-BE49-F238E27FC236}">
                <a16:creationId xmlns:a16="http://schemas.microsoft.com/office/drawing/2014/main" id="{D9CF0027-85D3-4BCF-B351-01C06B57C314}"/>
              </a:ext>
            </a:extLst>
          </p:cNvPr>
          <p:cNvPicPr>
            <a:picLocks noGrp="1" noChangeAspect="1"/>
          </p:cNvPicPr>
          <p:nvPr>
            <p:ph idx="1"/>
          </p:nvPr>
        </p:nvPicPr>
        <p:blipFill>
          <a:blip r:embed="rId2"/>
          <a:stretch>
            <a:fillRect/>
          </a:stretch>
        </p:blipFill>
        <p:spPr>
          <a:xfrm>
            <a:off x="4345375" y="961812"/>
            <a:ext cx="6574649" cy="4930987"/>
          </a:xfrm>
          <a:prstGeom prst="rect">
            <a:avLst/>
          </a:prstGeom>
        </p:spPr>
      </p:pic>
    </p:spTree>
    <p:extLst>
      <p:ext uri="{BB962C8B-B14F-4D97-AF65-F5344CB8AC3E}">
        <p14:creationId xmlns:p14="http://schemas.microsoft.com/office/powerpoint/2010/main" val="57782497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6868C-8CED-4B73-94CC-A1B45D6A2897}"/>
              </a:ext>
            </a:extLst>
          </p:cNvPr>
          <p:cNvSpPr>
            <a:spLocks noGrp="1"/>
          </p:cNvSpPr>
          <p:nvPr>
            <p:ph type="title"/>
          </p:nvPr>
        </p:nvSpPr>
        <p:spPr>
          <a:xfrm>
            <a:off x="648929" y="629266"/>
            <a:ext cx="3651467" cy="1676603"/>
          </a:xfrm>
        </p:spPr>
        <p:txBody>
          <a:bodyPr>
            <a:normAutofit/>
          </a:bodyPr>
          <a:lstStyle/>
          <a:p>
            <a:endParaRPr lang="en-US"/>
          </a:p>
        </p:txBody>
      </p:sp>
      <p:sp>
        <p:nvSpPr>
          <p:cNvPr id="3" name="Content Placeholder 2">
            <a:extLst>
              <a:ext uri="{FF2B5EF4-FFF2-40B4-BE49-F238E27FC236}">
                <a16:creationId xmlns:a16="http://schemas.microsoft.com/office/drawing/2014/main" id="{C85CD87C-932C-415C-84B1-D65A66DD2ADD}"/>
              </a:ext>
            </a:extLst>
          </p:cNvPr>
          <p:cNvSpPr>
            <a:spLocks noGrp="1"/>
          </p:cNvSpPr>
          <p:nvPr>
            <p:ph idx="1"/>
          </p:nvPr>
        </p:nvSpPr>
        <p:spPr>
          <a:xfrm>
            <a:off x="648931" y="2438400"/>
            <a:ext cx="3651466" cy="3785419"/>
          </a:xfrm>
        </p:spPr>
        <p:txBody>
          <a:bodyPr>
            <a:normAutofit/>
          </a:bodyPr>
          <a:lstStyle/>
          <a:p>
            <a:endParaRPr lang="en-US" sz="1800"/>
          </a:p>
        </p:txBody>
      </p:sp>
      <p:pic>
        <p:nvPicPr>
          <p:cNvPr id="4" name="Picture 3">
            <a:extLst>
              <a:ext uri="{FF2B5EF4-FFF2-40B4-BE49-F238E27FC236}">
                <a16:creationId xmlns:a16="http://schemas.microsoft.com/office/drawing/2014/main" id="{51269F8C-4F84-4765-A7C5-9AC98B84998B}"/>
              </a:ext>
            </a:extLst>
          </p:cNvPr>
          <p:cNvPicPr>
            <a:picLocks noChangeAspect="1"/>
          </p:cNvPicPr>
          <p:nvPr/>
        </p:nvPicPr>
        <p:blipFill rotWithShape="1">
          <a:blip r:embed="rId2"/>
          <a:srcRect r="17400"/>
          <a:stretch/>
        </p:blipFill>
        <p:spPr>
          <a:xfrm>
            <a:off x="4639056" y="10"/>
            <a:ext cx="7552944" cy="6857990"/>
          </a:xfrm>
          <a:prstGeom prst="rect">
            <a:avLst/>
          </a:prstGeom>
          <a:effectLst/>
        </p:spPr>
      </p:pic>
    </p:spTree>
    <p:extLst>
      <p:ext uri="{BB962C8B-B14F-4D97-AF65-F5344CB8AC3E}">
        <p14:creationId xmlns:p14="http://schemas.microsoft.com/office/powerpoint/2010/main" val="111925117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D742C-87A7-44D3-A4D5-2306C65EEFA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E82FE8A-E696-43B7-A7D5-8DA3C8793507}"/>
              </a:ext>
            </a:extLst>
          </p:cNvPr>
          <p:cNvSpPr>
            <a:spLocks noGrp="1"/>
          </p:cNvSpPr>
          <p:nvPr>
            <p:ph idx="1"/>
          </p:nvPr>
        </p:nvSpPr>
        <p:spPr>
          <a:xfrm>
            <a:off x="5029200" y="1825625"/>
            <a:ext cx="6324600" cy="4351338"/>
          </a:xfrm>
        </p:spPr>
        <p:txBody>
          <a:bodyPr/>
          <a:lstStyle/>
          <a:p>
            <a:endParaRPr lang="en-US" dirty="0"/>
          </a:p>
        </p:txBody>
      </p:sp>
      <p:pic>
        <p:nvPicPr>
          <p:cNvPr id="4" name="Picture 3">
            <a:extLst>
              <a:ext uri="{FF2B5EF4-FFF2-40B4-BE49-F238E27FC236}">
                <a16:creationId xmlns:a16="http://schemas.microsoft.com/office/drawing/2014/main" id="{EEA53937-C2D1-44A6-B900-DB2B723A598C}"/>
              </a:ext>
            </a:extLst>
          </p:cNvPr>
          <p:cNvPicPr>
            <a:picLocks noChangeAspect="1"/>
          </p:cNvPicPr>
          <p:nvPr/>
        </p:nvPicPr>
        <p:blipFill>
          <a:blip r:embed="rId2"/>
          <a:stretch>
            <a:fillRect/>
          </a:stretch>
        </p:blipFill>
        <p:spPr>
          <a:xfrm>
            <a:off x="19049" y="0"/>
            <a:ext cx="12172951" cy="6921534"/>
          </a:xfrm>
          <a:prstGeom prst="rect">
            <a:avLst/>
          </a:prstGeom>
        </p:spPr>
      </p:pic>
    </p:spTree>
    <p:extLst>
      <p:ext uri="{BB962C8B-B14F-4D97-AF65-F5344CB8AC3E}">
        <p14:creationId xmlns:p14="http://schemas.microsoft.com/office/powerpoint/2010/main" val="280534164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7CA8D-1386-482D-98AC-6FFDBC273EC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8F3417A-FA37-4B8A-904F-BB3CE811951F}"/>
              </a:ext>
            </a:extLst>
          </p:cNvPr>
          <p:cNvSpPr>
            <a:spLocks noGrp="1"/>
          </p:cNvSpPr>
          <p:nvPr>
            <p:ph idx="1"/>
          </p:nvPr>
        </p:nvSpPr>
        <p:spPr>
          <a:xfrm>
            <a:off x="5580528" y="1825625"/>
            <a:ext cx="5773271" cy="4351338"/>
          </a:xfrm>
        </p:spPr>
        <p:txBody>
          <a:bodyPr/>
          <a:lstStyle/>
          <a:p>
            <a:endParaRPr lang="en-US" dirty="0"/>
          </a:p>
        </p:txBody>
      </p:sp>
      <p:pic>
        <p:nvPicPr>
          <p:cNvPr id="4" name="Picture 3">
            <a:extLst>
              <a:ext uri="{FF2B5EF4-FFF2-40B4-BE49-F238E27FC236}">
                <a16:creationId xmlns:a16="http://schemas.microsoft.com/office/drawing/2014/main" id="{C629D67C-F712-4FC4-905E-465A72734EEC}"/>
              </a:ext>
            </a:extLst>
          </p:cNvPr>
          <p:cNvPicPr>
            <a:picLocks noChangeAspect="1"/>
          </p:cNvPicPr>
          <p:nvPr/>
        </p:nvPicPr>
        <p:blipFill>
          <a:blip r:embed="rId2"/>
          <a:stretch>
            <a:fillRect/>
          </a:stretch>
        </p:blipFill>
        <p:spPr>
          <a:xfrm>
            <a:off x="19048" y="40341"/>
            <a:ext cx="12172952" cy="6840768"/>
          </a:xfrm>
          <a:prstGeom prst="rect">
            <a:avLst/>
          </a:prstGeom>
        </p:spPr>
      </p:pic>
    </p:spTree>
    <p:extLst>
      <p:ext uri="{BB962C8B-B14F-4D97-AF65-F5344CB8AC3E}">
        <p14:creationId xmlns:p14="http://schemas.microsoft.com/office/powerpoint/2010/main" val="310367587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6DFE1-0424-42E2-AC1A-892A8A06552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E212B08-06AB-4CF1-A645-70FE79CCEEEA}"/>
              </a:ext>
            </a:extLst>
          </p:cNvPr>
          <p:cNvSpPr>
            <a:spLocks noGrp="1"/>
          </p:cNvSpPr>
          <p:nvPr>
            <p:ph idx="1"/>
          </p:nvPr>
        </p:nvSpPr>
        <p:spPr>
          <a:xfrm>
            <a:off x="4787152" y="1825625"/>
            <a:ext cx="6566647" cy="4351338"/>
          </a:xfrm>
        </p:spPr>
        <p:txBody>
          <a:bodyPr/>
          <a:lstStyle/>
          <a:p>
            <a:endParaRPr lang="en-US"/>
          </a:p>
        </p:txBody>
      </p:sp>
      <p:pic>
        <p:nvPicPr>
          <p:cNvPr id="4" name="Picture 3">
            <a:extLst>
              <a:ext uri="{FF2B5EF4-FFF2-40B4-BE49-F238E27FC236}">
                <a16:creationId xmlns:a16="http://schemas.microsoft.com/office/drawing/2014/main" id="{E38B29DB-27DA-4B2D-953C-D596FB6F7198}"/>
              </a:ext>
            </a:extLst>
          </p:cNvPr>
          <p:cNvPicPr>
            <a:picLocks noChangeAspect="1"/>
          </p:cNvPicPr>
          <p:nvPr/>
        </p:nvPicPr>
        <p:blipFill>
          <a:blip r:embed="rId2"/>
          <a:stretch>
            <a:fillRect/>
          </a:stretch>
        </p:blipFill>
        <p:spPr>
          <a:xfrm>
            <a:off x="1" y="0"/>
            <a:ext cx="12192000" cy="6871476"/>
          </a:xfrm>
          <a:prstGeom prst="rect">
            <a:avLst/>
          </a:prstGeom>
        </p:spPr>
      </p:pic>
    </p:spTree>
    <p:extLst>
      <p:ext uri="{BB962C8B-B14F-4D97-AF65-F5344CB8AC3E}">
        <p14:creationId xmlns:p14="http://schemas.microsoft.com/office/powerpoint/2010/main" val="305360925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0AFF1-E88F-4BA7-82A6-D3C2603A43C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B9C4C91-8CED-4206-A135-21800861D61C}"/>
              </a:ext>
            </a:extLst>
          </p:cNvPr>
          <p:cNvSpPr>
            <a:spLocks noGrp="1"/>
          </p:cNvSpPr>
          <p:nvPr>
            <p:ph idx="1"/>
          </p:nvPr>
        </p:nvSpPr>
        <p:spPr>
          <a:xfrm>
            <a:off x="5150224" y="1825625"/>
            <a:ext cx="6203576" cy="4351338"/>
          </a:xfrm>
        </p:spPr>
        <p:txBody>
          <a:bodyPr/>
          <a:lstStyle/>
          <a:p>
            <a:endParaRPr lang="en-US"/>
          </a:p>
        </p:txBody>
      </p:sp>
      <p:pic>
        <p:nvPicPr>
          <p:cNvPr id="4" name="Picture 3">
            <a:extLst>
              <a:ext uri="{FF2B5EF4-FFF2-40B4-BE49-F238E27FC236}">
                <a16:creationId xmlns:a16="http://schemas.microsoft.com/office/drawing/2014/main" id="{CA511297-CC23-40D1-887F-838C4AFCF50E}"/>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425501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E0AD4-A99E-495A-B5E1-4F23EB8EE19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723A6F4-9586-48DF-8E66-31106EF1DCE9}"/>
              </a:ext>
            </a:extLst>
          </p:cNvPr>
          <p:cNvSpPr>
            <a:spLocks noGrp="1"/>
          </p:cNvSpPr>
          <p:nvPr>
            <p:ph idx="1"/>
          </p:nvPr>
        </p:nvSpPr>
        <p:spPr>
          <a:xfrm>
            <a:off x="4598894" y="1825625"/>
            <a:ext cx="6754906" cy="4351338"/>
          </a:xfrm>
        </p:spPr>
        <p:txBody>
          <a:bodyPr/>
          <a:lstStyle/>
          <a:p>
            <a:endParaRPr lang="en-US"/>
          </a:p>
        </p:txBody>
      </p:sp>
      <p:pic>
        <p:nvPicPr>
          <p:cNvPr id="4" name="Picture 3">
            <a:extLst>
              <a:ext uri="{FF2B5EF4-FFF2-40B4-BE49-F238E27FC236}">
                <a16:creationId xmlns:a16="http://schemas.microsoft.com/office/drawing/2014/main" id="{FE8C4E55-A408-4A7E-90C5-24233BD10C57}"/>
              </a:ext>
            </a:extLst>
          </p:cNvPr>
          <p:cNvPicPr>
            <a:picLocks noChangeAspect="1"/>
          </p:cNvPicPr>
          <p:nvPr/>
        </p:nvPicPr>
        <p:blipFill>
          <a:blip r:embed="rId2"/>
          <a:stretch>
            <a:fillRect/>
          </a:stretch>
        </p:blipFill>
        <p:spPr>
          <a:xfrm>
            <a:off x="0" y="0"/>
            <a:ext cx="12192000" cy="6841189"/>
          </a:xfrm>
          <a:prstGeom prst="rect">
            <a:avLst/>
          </a:prstGeom>
        </p:spPr>
      </p:pic>
    </p:spTree>
    <p:extLst>
      <p:ext uri="{BB962C8B-B14F-4D97-AF65-F5344CB8AC3E}">
        <p14:creationId xmlns:p14="http://schemas.microsoft.com/office/powerpoint/2010/main" val="14569964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3000" b="-33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C7B7A6-30D3-4B26-831A-AE0D68E9576D}"/>
              </a:ext>
            </a:extLst>
          </p:cNvPr>
          <p:cNvSpPr>
            <a:spLocks noGrp="1"/>
          </p:cNvSpPr>
          <p:nvPr>
            <p:ph type="title"/>
          </p:nvPr>
        </p:nvSpPr>
        <p:spPr>
          <a:xfrm rot="20735921">
            <a:off x="4672125" y="3329235"/>
            <a:ext cx="3121791" cy="620645"/>
          </a:xfr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noAutofit/>
          </a:bodyPr>
          <a:lstStyle/>
          <a:p>
            <a:r>
              <a:rPr lang="en-US" sz="3600" b="1" i="1" dirty="0">
                <a:solidFill>
                  <a:srgbClr val="FFFFFF"/>
                </a:solidFill>
                <a:latin typeface="Helvetica Neue"/>
              </a:rPr>
              <a:t>2 Timothy 4:2</a:t>
            </a:r>
            <a:endParaRPr lang="en-US" sz="3600" dirty="0"/>
          </a:p>
        </p:txBody>
      </p:sp>
      <p:sp>
        <p:nvSpPr>
          <p:cNvPr id="5" name="Content Placeholder 4">
            <a:extLst>
              <a:ext uri="{FF2B5EF4-FFF2-40B4-BE49-F238E27FC236}">
                <a16:creationId xmlns:a16="http://schemas.microsoft.com/office/drawing/2014/main" id="{FEAB81DA-62BE-473C-882C-0E9D8188F686}"/>
              </a:ext>
            </a:extLst>
          </p:cNvPr>
          <p:cNvSpPr>
            <a:spLocks noGrp="1"/>
          </p:cNvSpPr>
          <p:nvPr>
            <p:ph sz="half" idx="1"/>
          </p:nvPr>
        </p:nvSpPr>
        <p:spPr>
          <a:xfrm>
            <a:off x="448603" y="188383"/>
            <a:ext cx="4275789" cy="6288616"/>
          </a:xfr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normAutofit/>
          </a:bodyPr>
          <a:lstStyle/>
          <a:p>
            <a:r>
              <a:rPr lang="en-US" dirty="0">
                <a:solidFill>
                  <a:schemeClr val="bg1"/>
                </a:solidFill>
              </a:rPr>
              <a:t>Message (MSG)</a:t>
            </a:r>
          </a:p>
          <a:p>
            <a:r>
              <a:rPr lang="en-US" sz="3600" dirty="0">
                <a:solidFill>
                  <a:schemeClr val="bg1"/>
                </a:solidFill>
              </a:rPr>
              <a:t>He is about to break into the open with his rule, </a:t>
            </a:r>
            <a:r>
              <a:rPr lang="en-US" sz="3600" b="1" i="1" dirty="0">
                <a:solidFill>
                  <a:schemeClr val="bg1"/>
                </a:solidFill>
              </a:rPr>
              <a:t>so proclaim the Message with intensity;</a:t>
            </a:r>
            <a:r>
              <a:rPr lang="en-US" sz="3600" dirty="0">
                <a:solidFill>
                  <a:schemeClr val="bg1"/>
                </a:solidFill>
              </a:rPr>
              <a:t> keep on your watch. Challenge, warn, and </a:t>
            </a:r>
            <a:r>
              <a:rPr lang="en-US" sz="3600" b="1" i="1" dirty="0">
                <a:solidFill>
                  <a:schemeClr val="bg1"/>
                </a:solidFill>
                <a:effectLst>
                  <a:outerShdw blurRad="38100" dist="38100" dir="2700000" algn="tl">
                    <a:srgbClr val="000000">
                      <a:alpha val="43137"/>
                    </a:srgbClr>
                  </a:outerShdw>
                </a:effectLst>
                <a:latin typeface="Source Sans Pro Light" panose="020B0403030403020204" pitchFamily="34" charset="0"/>
                <a:ea typeface="Source Sans Pro Light" panose="020B0403030403020204" pitchFamily="34" charset="0"/>
              </a:rPr>
              <a:t>urge your people. </a:t>
            </a:r>
            <a:r>
              <a:rPr lang="en-US" sz="3600" b="1" i="1" dirty="0">
                <a:solidFill>
                  <a:schemeClr val="bg1"/>
                </a:solidFill>
                <a:effectLst>
                  <a:outerShdw blurRad="38100" dist="38100" dir="2700000" algn="tl">
                    <a:srgbClr val="000000">
                      <a:alpha val="43137"/>
                    </a:srgbClr>
                  </a:outerShdw>
                </a:effectLst>
                <a:latin typeface="Times New Roman" panose="02020603050405020304" pitchFamily="18" charset="0"/>
                <a:ea typeface="Source Sans Pro Light" panose="020B0403030403020204" pitchFamily="34" charset="0"/>
                <a:cs typeface="Times New Roman" panose="02020603050405020304" pitchFamily="18" charset="0"/>
              </a:rPr>
              <a:t>Don’t ever quit</a:t>
            </a:r>
            <a:r>
              <a:rPr lang="en-US" sz="3600" b="1" i="1" dirty="0">
                <a:solidFill>
                  <a:schemeClr val="bg1"/>
                </a:solidFill>
                <a:effectLst>
                  <a:outerShdw blurRad="38100" dist="38100" dir="2700000" algn="tl">
                    <a:srgbClr val="000000">
                      <a:alpha val="43137"/>
                    </a:srgbClr>
                  </a:outerShdw>
                </a:effectLst>
                <a:latin typeface="Source Sans Pro Light" panose="020B0403030403020204" pitchFamily="34" charset="0"/>
                <a:ea typeface="Source Sans Pro Light" panose="020B0403030403020204" pitchFamily="34" charset="0"/>
              </a:rPr>
              <a:t>. Just keep it simple</a:t>
            </a:r>
            <a:r>
              <a:rPr lang="en-US" b="1" i="1" dirty="0">
                <a:solidFill>
                  <a:schemeClr val="bg1"/>
                </a:solidFill>
                <a:effectLst>
                  <a:outerShdw blurRad="38100" dist="38100" dir="2700000" algn="tl">
                    <a:srgbClr val="000000">
                      <a:alpha val="43137"/>
                    </a:srgbClr>
                  </a:outerShdw>
                </a:effectLst>
              </a:rPr>
              <a:t>.</a:t>
            </a:r>
          </a:p>
          <a:p>
            <a:endParaRPr lang="en-US" dirty="0"/>
          </a:p>
        </p:txBody>
      </p:sp>
      <p:sp>
        <p:nvSpPr>
          <p:cNvPr id="6" name="Content Placeholder 5">
            <a:extLst>
              <a:ext uri="{FF2B5EF4-FFF2-40B4-BE49-F238E27FC236}">
                <a16:creationId xmlns:a16="http://schemas.microsoft.com/office/drawing/2014/main" id="{B60F242B-D9D6-412C-8E82-5159F1084904}"/>
              </a:ext>
            </a:extLst>
          </p:cNvPr>
          <p:cNvSpPr>
            <a:spLocks noGrp="1"/>
          </p:cNvSpPr>
          <p:nvPr>
            <p:ph sz="half" idx="2"/>
          </p:nvPr>
        </p:nvSpPr>
        <p:spPr>
          <a:xfrm>
            <a:off x="7692705" y="405799"/>
            <a:ext cx="4382547" cy="6288616"/>
          </a:xfrm>
        </p:spPr>
        <p:txBody>
          <a:bodyPr>
            <a:normAutofit/>
          </a:bodyPr>
          <a:lstStyle/>
          <a:p>
            <a:endParaRPr lang="en-US" sz="3200" dirty="0">
              <a:solidFill>
                <a:schemeClr val="bg1"/>
              </a:solidFill>
            </a:endParaRPr>
          </a:p>
        </p:txBody>
      </p:sp>
    </p:spTree>
    <p:extLst>
      <p:ext uri="{BB962C8B-B14F-4D97-AF65-F5344CB8AC3E}">
        <p14:creationId xmlns:p14="http://schemas.microsoft.com/office/powerpoint/2010/main" val="1170890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nodePh="1">
                                  <p:stCondLst>
                                    <p:cond delay="0"/>
                                  </p:stCondLst>
                                  <p:endCondLst>
                                    <p:cond evt="begin" delay="0">
                                      <p:tn val="15"/>
                                    </p:cond>
                                  </p:end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heel(1)">
                                      <p:cBhvr>
                                        <p:cTn id="17"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73E47-95C3-4B87-8D5C-7D71D52AD58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C5B7DF8-F74E-48B4-9368-2622B9E57738}"/>
              </a:ext>
            </a:extLst>
          </p:cNvPr>
          <p:cNvSpPr>
            <a:spLocks noGrp="1"/>
          </p:cNvSpPr>
          <p:nvPr>
            <p:ph idx="1"/>
          </p:nvPr>
        </p:nvSpPr>
        <p:spPr>
          <a:xfrm>
            <a:off x="5136776" y="1825625"/>
            <a:ext cx="6217024" cy="4351338"/>
          </a:xfrm>
        </p:spPr>
        <p:txBody>
          <a:bodyPr/>
          <a:lstStyle/>
          <a:p>
            <a:endParaRPr lang="en-US"/>
          </a:p>
        </p:txBody>
      </p:sp>
      <p:pic>
        <p:nvPicPr>
          <p:cNvPr id="4" name="Picture 3">
            <a:extLst>
              <a:ext uri="{FF2B5EF4-FFF2-40B4-BE49-F238E27FC236}">
                <a16:creationId xmlns:a16="http://schemas.microsoft.com/office/drawing/2014/main" id="{4C47BF09-738B-48C3-B4E3-E50B81CE1FAA}"/>
              </a:ext>
            </a:extLst>
          </p:cNvPr>
          <p:cNvPicPr>
            <a:picLocks noChangeAspect="1"/>
          </p:cNvPicPr>
          <p:nvPr/>
        </p:nvPicPr>
        <p:blipFill>
          <a:blip r:embed="rId2"/>
          <a:stretch>
            <a:fillRect/>
          </a:stretch>
        </p:blipFill>
        <p:spPr>
          <a:xfrm>
            <a:off x="0" y="1"/>
            <a:ext cx="12191999" cy="6858000"/>
          </a:xfrm>
          <a:prstGeom prst="rect">
            <a:avLst/>
          </a:prstGeom>
        </p:spPr>
      </p:pic>
    </p:spTree>
    <p:extLst>
      <p:ext uri="{BB962C8B-B14F-4D97-AF65-F5344CB8AC3E}">
        <p14:creationId xmlns:p14="http://schemas.microsoft.com/office/powerpoint/2010/main" val="229964368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90B47-72D6-4931-8200-664F0DFB8B7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0867525-24A6-46CD-BAE5-1E753DFEADCD}"/>
              </a:ext>
            </a:extLst>
          </p:cNvPr>
          <p:cNvSpPr>
            <a:spLocks noGrp="1"/>
          </p:cNvSpPr>
          <p:nvPr>
            <p:ph idx="1"/>
          </p:nvPr>
        </p:nvSpPr>
        <p:spPr>
          <a:xfrm>
            <a:off x="4235824" y="1825625"/>
            <a:ext cx="7117976" cy="4351338"/>
          </a:xfrm>
        </p:spPr>
        <p:txBody>
          <a:bodyPr/>
          <a:lstStyle/>
          <a:p>
            <a:endParaRPr lang="en-US"/>
          </a:p>
        </p:txBody>
      </p:sp>
      <p:pic>
        <p:nvPicPr>
          <p:cNvPr id="4" name="Picture 3">
            <a:extLst>
              <a:ext uri="{FF2B5EF4-FFF2-40B4-BE49-F238E27FC236}">
                <a16:creationId xmlns:a16="http://schemas.microsoft.com/office/drawing/2014/main" id="{1D2DAFF0-F29F-49EA-8296-F87886DBBFF8}"/>
              </a:ext>
            </a:extLst>
          </p:cNvPr>
          <p:cNvPicPr>
            <a:picLocks noChangeAspect="1"/>
          </p:cNvPicPr>
          <p:nvPr/>
        </p:nvPicPr>
        <p:blipFill>
          <a:blip r:embed="rId2"/>
          <a:stretch>
            <a:fillRect/>
          </a:stretch>
        </p:blipFill>
        <p:spPr>
          <a:xfrm>
            <a:off x="1" y="0"/>
            <a:ext cx="12192000" cy="6858000"/>
          </a:xfrm>
          <a:prstGeom prst="rect">
            <a:avLst/>
          </a:prstGeom>
        </p:spPr>
      </p:pic>
    </p:spTree>
    <p:extLst>
      <p:ext uri="{BB962C8B-B14F-4D97-AF65-F5344CB8AC3E}">
        <p14:creationId xmlns:p14="http://schemas.microsoft.com/office/powerpoint/2010/main" val="12412207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6000"/>
            <a:lum/>
          </a:blip>
          <a:srcRect/>
          <a:stretch>
            <a:fillRect r="-1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48F1E-16EC-4365-8B0F-BE0AA093BB54}"/>
              </a:ext>
            </a:extLst>
          </p:cNvPr>
          <p:cNvSpPr>
            <a:spLocks noGrp="1"/>
          </p:cNvSpPr>
          <p:nvPr>
            <p:ph type="title"/>
          </p:nvPr>
        </p:nvSpPr>
        <p:spPr>
          <a:xfrm>
            <a:off x="9170894" y="365125"/>
            <a:ext cx="2182906" cy="1325563"/>
          </a:xfrm>
        </p:spPr>
        <p:txBody>
          <a:bodyPr/>
          <a:lstStyle/>
          <a:p>
            <a:endParaRPr lang="en-US" dirty="0"/>
          </a:p>
        </p:txBody>
      </p:sp>
      <p:sp>
        <p:nvSpPr>
          <p:cNvPr id="3" name="Content Placeholder 2">
            <a:extLst>
              <a:ext uri="{FF2B5EF4-FFF2-40B4-BE49-F238E27FC236}">
                <a16:creationId xmlns:a16="http://schemas.microsoft.com/office/drawing/2014/main" id="{7692AAA9-4432-4BB6-B33E-EA508078056F}"/>
              </a:ext>
            </a:extLst>
          </p:cNvPr>
          <p:cNvSpPr>
            <a:spLocks noGrp="1"/>
          </p:cNvSpPr>
          <p:nvPr>
            <p:ph idx="1"/>
          </p:nvPr>
        </p:nvSpPr>
        <p:spPr>
          <a:xfrm>
            <a:off x="286871" y="4679576"/>
            <a:ext cx="11618258" cy="1936376"/>
          </a:xfrm>
          <a:solidFill>
            <a:schemeClr val="dk1">
              <a:alpha val="28000"/>
            </a:schemeClr>
          </a:solidFill>
          <a:ln>
            <a:noFill/>
          </a:ln>
        </p:spPr>
        <p:style>
          <a:lnRef idx="0">
            <a:scrgbClr r="0" g="0" b="0"/>
          </a:lnRef>
          <a:fillRef idx="0">
            <a:scrgbClr r="0" g="0" b="0"/>
          </a:fillRef>
          <a:effectRef idx="0">
            <a:scrgbClr r="0" g="0" b="0"/>
          </a:effectRef>
          <a:fontRef idx="minor">
            <a:schemeClr val="lt1"/>
          </a:fontRef>
        </p:style>
        <p:txBody>
          <a:bodyPr>
            <a:normAutofit/>
          </a:bodyPr>
          <a:lstStyle/>
          <a:p>
            <a:r>
              <a:rPr lang="en-US" sz="3200" b="1" i="1" dirty="0">
                <a:solidFill>
                  <a:schemeClr val="bg1"/>
                </a:solidFill>
                <a:latin typeface="Roboto"/>
              </a:rPr>
              <a:t>"</a:t>
            </a:r>
            <a:r>
              <a:rPr lang="en-US" sz="3200" b="1" i="1" dirty="0">
                <a:solidFill>
                  <a:schemeClr val="bg1"/>
                </a:solidFill>
                <a:latin typeface="Times New Roman" panose="02020603050405020304" pitchFamily="18" charset="0"/>
                <a:cs typeface="Times New Roman" panose="02020603050405020304" pitchFamily="18" charset="0"/>
              </a:rPr>
              <a:t>When they speak, that each word is complete and well modulated, that each phrase is clear and distinct until the final word. Many people, at the end of a sentence, diminish the tone of the voice, speaking so interchangeably that the force of thought is destroyed</a:t>
            </a:r>
            <a:r>
              <a:rPr lang="en-US" sz="3200" b="1" i="1" dirty="0">
                <a:solidFill>
                  <a:schemeClr val="bg1"/>
                </a:solidFill>
                <a:latin typeface="Roboto"/>
              </a:rPr>
              <a:t>.</a:t>
            </a:r>
            <a:endParaRPr lang="en-US" sz="3200" b="1" i="1" dirty="0">
              <a:solidFill>
                <a:schemeClr val="bg1"/>
              </a:solidFill>
            </a:endParaRPr>
          </a:p>
          <a:p>
            <a:endParaRPr lang="en-US" dirty="0"/>
          </a:p>
        </p:txBody>
      </p:sp>
    </p:spTree>
    <p:extLst>
      <p:ext uri="{BB962C8B-B14F-4D97-AF65-F5344CB8AC3E}">
        <p14:creationId xmlns:p14="http://schemas.microsoft.com/office/powerpoint/2010/main" val="55478427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1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A3BDA-FCD0-4AEA-903B-B3123AAA9D4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FD87220-C8FA-4803-BF7F-E8F9C5D5B502}"/>
              </a:ext>
            </a:extLst>
          </p:cNvPr>
          <p:cNvSpPr>
            <a:spLocks noGrp="1"/>
          </p:cNvSpPr>
          <p:nvPr>
            <p:ph idx="1"/>
          </p:nvPr>
        </p:nvSpPr>
        <p:spPr>
          <a:xfrm>
            <a:off x="165847" y="4141695"/>
            <a:ext cx="11860305" cy="2716305"/>
          </a:xfrm>
          <a:solidFill>
            <a:schemeClr val="dk1">
              <a:alpha val="31000"/>
            </a:schemeClr>
          </a:solidFill>
          <a:ln>
            <a:noFill/>
          </a:ln>
        </p:spPr>
        <p:style>
          <a:lnRef idx="0">
            <a:scrgbClr r="0" g="0" b="0"/>
          </a:lnRef>
          <a:fillRef idx="0">
            <a:scrgbClr r="0" g="0" b="0"/>
          </a:fillRef>
          <a:effectRef idx="0">
            <a:scrgbClr r="0" g="0" b="0"/>
          </a:effectRef>
          <a:fontRef idx="minor">
            <a:schemeClr val="lt1"/>
          </a:fontRef>
        </p:style>
        <p:txBody>
          <a:bodyPr>
            <a:normAutofit fontScale="92500"/>
          </a:bodyPr>
          <a:lstStyle/>
          <a:p>
            <a:r>
              <a:rPr lang="en-US" sz="4000" b="1" i="1" dirty="0">
                <a:solidFill>
                  <a:schemeClr val="bg1"/>
                </a:solidFill>
                <a:latin typeface="Times New Roman" panose="02020603050405020304" pitchFamily="18" charset="0"/>
                <a:cs typeface="Times New Roman" panose="02020603050405020304" pitchFamily="18" charset="0"/>
              </a:rPr>
              <a:t>The words that deserve to be spoken deserve to be said in a clear and distinct voice, with emphasis and expression. But never choose words that give the impression that you are wise. The greater your simplicity, the better your words will be understood</a:t>
            </a:r>
            <a:r>
              <a:rPr lang="en-US" sz="3200" b="1" i="1" dirty="0">
                <a:solidFill>
                  <a:schemeClr val="bg1"/>
                </a:solidFill>
                <a:latin typeface="Times New Roman" panose="02020603050405020304" pitchFamily="18" charset="0"/>
                <a:cs typeface="Times New Roman" panose="02020603050405020304" pitchFamily="18" charset="0"/>
              </a:rPr>
              <a:t>. </a:t>
            </a:r>
            <a:r>
              <a:rPr lang="en-US" dirty="0">
                <a:solidFill>
                  <a:schemeClr val="bg1"/>
                </a:solidFill>
                <a:latin typeface="Roboto"/>
              </a:rPr>
              <a:t>" Testimonies for the Church 6, p. 383. (EC 74)</a:t>
            </a:r>
            <a:endParaRPr lang="en-US" dirty="0">
              <a:solidFill>
                <a:schemeClr val="bg1"/>
              </a:solidFill>
            </a:endParaRPr>
          </a:p>
        </p:txBody>
      </p:sp>
    </p:spTree>
    <p:extLst>
      <p:ext uri="{BB962C8B-B14F-4D97-AF65-F5344CB8AC3E}">
        <p14:creationId xmlns:p14="http://schemas.microsoft.com/office/powerpoint/2010/main" val="8235860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4000" b="-33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C7B7A6-30D3-4B26-831A-AE0D68E9576D}"/>
              </a:ext>
            </a:extLst>
          </p:cNvPr>
          <p:cNvSpPr>
            <a:spLocks noGrp="1"/>
          </p:cNvSpPr>
          <p:nvPr>
            <p:ph type="title"/>
          </p:nvPr>
        </p:nvSpPr>
        <p:spPr>
          <a:xfrm rot="20735921">
            <a:off x="4672125" y="3329235"/>
            <a:ext cx="3121791" cy="620645"/>
          </a:xfr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noAutofit/>
          </a:bodyPr>
          <a:lstStyle/>
          <a:p>
            <a:r>
              <a:rPr lang="en-US" sz="3600" b="1" i="1" dirty="0">
                <a:solidFill>
                  <a:srgbClr val="FFFFFF"/>
                </a:solidFill>
                <a:latin typeface="Helvetica Neue"/>
              </a:rPr>
              <a:t>2 Timothy 4:2</a:t>
            </a:r>
            <a:endParaRPr lang="en-US" sz="3600" dirty="0"/>
          </a:p>
        </p:txBody>
      </p:sp>
      <p:sp>
        <p:nvSpPr>
          <p:cNvPr id="5" name="Content Placeholder 4">
            <a:extLst>
              <a:ext uri="{FF2B5EF4-FFF2-40B4-BE49-F238E27FC236}">
                <a16:creationId xmlns:a16="http://schemas.microsoft.com/office/drawing/2014/main" id="{FEAB81DA-62BE-473C-882C-0E9D8188F686}"/>
              </a:ext>
            </a:extLst>
          </p:cNvPr>
          <p:cNvSpPr>
            <a:spLocks noGrp="1"/>
          </p:cNvSpPr>
          <p:nvPr>
            <p:ph sz="half" idx="1"/>
          </p:nvPr>
        </p:nvSpPr>
        <p:spPr>
          <a:xfrm>
            <a:off x="1014668" y="797179"/>
            <a:ext cx="4052582" cy="5505855"/>
          </a:xfrm>
        </p:spPr>
        <p:txBody>
          <a:bodyPr>
            <a:normAutofit lnSpcReduction="10000"/>
          </a:bodyPr>
          <a:lstStyle/>
          <a:p>
            <a:endParaRPr lang="en-US" dirty="0"/>
          </a:p>
        </p:txBody>
      </p:sp>
      <p:sp>
        <p:nvSpPr>
          <p:cNvPr id="6" name="Content Placeholder 5">
            <a:extLst>
              <a:ext uri="{FF2B5EF4-FFF2-40B4-BE49-F238E27FC236}">
                <a16:creationId xmlns:a16="http://schemas.microsoft.com/office/drawing/2014/main" id="{B60F242B-D9D6-412C-8E82-5159F1084904}"/>
              </a:ext>
            </a:extLst>
          </p:cNvPr>
          <p:cNvSpPr>
            <a:spLocks noGrp="1"/>
          </p:cNvSpPr>
          <p:nvPr>
            <p:ph sz="half" idx="2"/>
          </p:nvPr>
        </p:nvSpPr>
        <p:spPr>
          <a:xfrm>
            <a:off x="7692705" y="405799"/>
            <a:ext cx="4382547" cy="6288616"/>
          </a:xfrm>
        </p:spPr>
        <p:txBody>
          <a:bodyPr>
            <a:normAutofit lnSpcReduction="10000"/>
          </a:bodyPr>
          <a:lstStyle/>
          <a:p>
            <a:r>
              <a:rPr lang="en-US" sz="3200" dirty="0">
                <a:solidFill>
                  <a:schemeClr val="bg1"/>
                </a:solidFill>
              </a:rPr>
              <a:t>Living Bible (TLB)</a:t>
            </a:r>
            <a:endParaRPr lang="en-US" sz="3200" b="1" baseline="30000" dirty="0">
              <a:solidFill>
                <a:schemeClr val="bg1"/>
              </a:solidFill>
            </a:endParaRPr>
          </a:p>
          <a:p>
            <a:r>
              <a:rPr lang="en-US" sz="3200" b="1" baseline="30000" dirty="0">
                <a:solidFill>
                  <a:schemeClr val="bg1"/>
                </a:solidFill>
              </a:rPr>
              <a:t>2 </a:t>
            </a:r>
            <a:r>
              <a:rPr lang="en-US" sz="3200" b="1" i="1" dirty="0">
                <a:solidFill>
                  <a:schemeClr val="bg1"/>
                </a:solidFill>
              </a:rPr>
              <a:t>to preach the Word of God urgently at all times</a:t>
            </a:r>
            <a:r>
              <a:rPr lang="en-US" sz="3200" dirty="0">
                <a:solidFill>
                  <a:schemeClr val="bg1"/>
                </a:solidFill>
              </a:rPr>
              <a:t>, whenever you get the chance, in season and out, when it is convenient and when it is not. Correct and rebuke your people when they need it, </a:t>
            </a:r>
            <a:r>
              <a:rPr lang="en-US" sz="3200" b="1" i="1" dirty="0">
                <a:solidFill>
                  <a:schemeClr val="bg1"/>
                </a:solidFill>
              </a:rPr>
              <a:t>encourage them to do right</a:t>
            </a:r>
            <a:r>
              <a:rPr lang="en-US" sz="3200" dirty="0">
                <a:solidFill>
                  <a:schemeClr val="bg1"/>
                </a:solidFill>
              </a:rPr>
              <a:t>, </a:t>
            </a:r>
            <a:r>
              <a:rPr lang="en-US" sz="3200" b="1" i="1" dirty="0">
                <a:solidFill>
                  <a:schemeClr val="bg1"/>
                </a:solidFill>
                <a:effectLst>
                  <a:outerShdw blurRad="38100" dist="38100" dir="2700000" algn="tl">
                    <a:srgbClr val="000000">
                      <a:alpha val="43137"/>
                    </a:srgbClr>
                  </a:outerShdw>
                </a:effectLst>
                <a:latin typeface="Source Sans Pro Light" panose="020B0604020202020204" pitchFamily="34" charset="0"/>
              </a:rPr>
              <a:t>and all the time be feeding them patiently with God’s Word</a:t>
            </a:r>
            <a:r>
              <a:rPr lang="en-US" sz="3200" dirty="0">
                <a:solidFill>
                  <a:schemeClr val="bg1"/>
                </a:solidFill>
              </a:rPr>
              <a:t>.</a:t>
            </a:r>
          </a:p>
        </p:txBody>
      </p:sp>
    </p:spTree>
    <p:extLst>
      <p:ext uri="{BB962C8B-B14F-4D97-AF65-F5344CB8AC3E}">
        <p14:creationId xmlns:p14="http://schemas.microsoft.com/office/powerpoint/2010/main" val="3728189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heel(1)">
                                      <p:cBhvr>
                                        <p:cTn id="12" dur="20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wheel(1)">
                                      <p:cBhvr>
                                        <p:cTn id="17" dur="2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9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C5F29-62B3-4266-A22A-B85BAE0BE47F}"/>
              </a:ext>
            </a:extLst>
          </p:cNvPr>
          <p:cNvSpPr>
            <a:spLocks noGrp="1"/>
          </p:cNvSpPr>
          <p:nvPr>
            <p:ph type="title"/>
          </p:nvPr>
        </p:nvSpPr>
        <p:spPr>
          <a:xfrm>
            <a:off x="8576860" y="245857"/>
            <a:ext cx="3163349" cy="315912"/>
          </a:xfrm>
          <a:noFill/>
          <a:ln>
            <a:noFill/>
          </a:ln>
        </p:spPr>
        <p:style>
          <a:lnRef idx="0">
            <a:scrgbClr r="0" g="0" b="0"/>
          </a:lnRef>
          <a:fillRef idx="0">
            <a:scrgbClr r="0" g="0" b="0"/>
          </a:fillRef>
          <a:effectRef idx="0">
            <a:scrgbClr r="0" g="0" b="0"/>
          </a:effectRef>
          <a:fontRef idx="minor">
            <a:schemeClr val="dk1"/>
          </a:fontRef>
        </p:style>
        <p:txBody>
          <a:bodyPr>
            <a:normAutofit fontScale="90000"/>
          </a:bodyPr>
          <a:lstStyle/>
          <a:p>
            <a:r>
              <a:rPr lang="en-US" dirty="0"/>
              <a:t>2 Timothy 4:2</a:t>
            </a:r>
          </a:p>
        </p:txBody>
      </p:sp>
      <p:sp>
        <p:nvSpPr>
          <p:cNvPr id="3" name="Content Placeholder 2">
            <a:extLst>
              <a:ext uri="{FF2B5EF4-FFF2-40B4-BE49-F238E27FC236}">
                <a16:creationId xmlns:a16="http://schemas.microsoft.com/office/drawing/2014/main" id="{47695429-F9DB-4069-B189-7C0541452541}"/>
              </a:ext>
            </a:extLst>
          </p:cNvPr>
          <p:cNvSpPr>
            <a:spLocks noGrp="1"/>
          </p:cNvSpPr>
          <p:nvPr>
            <p:ph idx="1"/>
          </p:nvPr>
        </p:nvSpPr>
        <p:spPr>
          <a:xfrm>
            <a:off x="172278" y="344557"/>
            <a:ext cx="11767931" cy="6513443"/>
          </a:xfrm>
        </p:spPr>
        <p:txBody>
          <a:bodyPr>
            <a:normAutofit lnSpcReduction="10000"/>
          </a:bodyPr>
          <a:lstStyle/>
          <a:p>
            <a:r>
              <a:rPr lang="en-US" sz="2000" dirty="0"/>
              <a:t>International Standard Version</a:t>
            </a:r>
          </a:p>
          <a:p>
            <a:r>
              <a:rPr lang="en-US" sz="3600" dirty="0"/>
              <a:t>to </a:t>
            </a:r>
            <a:r>
              <a:rPr lang="en-US" sz="3600" b="1" i="1" dirty="0"/>
              <a:t>proclaim the message</a:t>
            </a:r>
            <a:r>
              <a:rPr lang="en-US" sz="3600" dirty="0"/>
              <a:t>. </a:t>
            </a:r>
            <a:r>
              <a:rPr lang="en-US" sz="3600" b="1" i="1" dirty="0"/>
              <a:t>Be ready to do this </a:t>
            </a:r>
            <a:r>
              <a:rPr lang="en-US" sz="3600" dirty="0"/>
              <a:t>whether or not the time is convenient. Refute, warn, and </a:t>
            </a:r>
            <a:r>
              <a:rPr lang="en-US" sz="3600" b="1" i="1" dirty="0"/>
              <a:t>encourage with the utmost patience when you teach</a:t>
            </a:r>
            <a:r>
              <a:rPr lang="en-US" dirty="0"/>
              <a:t>.</a:t>
            </a:r>
          </a:p>
          <a:p>
            <a:endParaRPr lang="en-US" sz="1050" dirty="0"/>
          </a:p>
          <a:p>
            <a:r>
              <a:rPr lang="en-US" sz="2000" dirty="0"/>
              <a:t>New Heart English Bible</a:t>
            </a:r>
          </a:p>
          <a:p>
            <a:r>
              <a:rPr lang="en-US" sz="3600" b="1" i="1" dirty="0"/>
              <a:t>proclaim the word</a:t>
            </a:r>
            <a:r>
              <a:rPr lang="en-US" sz="3600" dirty="0"/>
              <a:t>; </a:t>
            </a:r>
            <a:r>
              <a:rPr lang="en-US" sz="3600" b="1" i="1" dirty="0"/>
              <a:t>be urgent </a:t>
            </a:r>
            <a:r>
              <a:rPr lang="en-US" sz="3600" dirty="0"/>
              <a:t>in season and out of season; reprove, rebuke, and exhort, with all </a:t>
            </a:r>
            <a:r>
              <a:rPr lang="en-US" sz="3600" b="1" i="1" dirty="0"/>
              <a:t>patience and teaching</a:t>
            </a:r>
            <a:r>
              <a:rPr lang="en-US" dirty="0"/>
              <a:t>.</a:t>
            </a:r>
          </a:p>
          <a:p>
            <a:endParaRPr lang="en-US" sz="1200" dirty="0"/>
          </a:p>
          <a:p>
            <a:r>
              <a:rPr lang="en-US" sz="2000" dirty="0"/>
              <a:t>Contemporary English Version</a:t>
            </a:r>
          </a:p>
          <a:p>
            <a:r>
              <a:rPr lang="en-US" sz="3600" b="1" i="1" dirty="0"/>
              <a:t>to preach God's message</a:t>
            </a:r>
            <a:r>
              <a:rPr lang="en-US" sz="3600" dirty="0"/>
              <a:t>. </a:t>
            </a:r>
            <a:r>
              <a:rPr lang="en-US" sz="3600" b="1" i="1" dirty="0"/>
              <a:t>Do it willingly, even if it isn't the popular thing to do</a:t>
            </a:r>
            <a:r>
              <a:rPr lang="en-US" sz="3600" dirty="0"/>
              <a:t>. You must correct people and </a:t>
            </a:r>
            <a:r>
              <a:rPr lang="en-US" sz="3600" b="1" i="1" dirty="0"/>
              <a:t>point out their sins</a:t>
            </a:r>
            <a:r>
              <a:rPr lang="en-US" sz="3600" dirty="0"/>
              <a:t>. </a:t>
            </a:r>
            <a:r>
              <a:rPr lang="en-US" sz="3600" b="1" i="1" dirty="0"/>
              <a:t>But also cheer them up</a:t>
            </a:r>
            <a:r>
              <a:rPr lang="en-US" sz="3600" dirty="0"/>
              <a:t>, and when you instruct them, </a:t>
            </a:r>
            <a:r>
              <a:rPr lang="en-US" sz="3600" b="1" i="1" dirty="0"/>
              <a:t>always be patient</a:t>
            </a:r>
          </a:p>
        </p:txBody>
      </p:sp>
    </p:spTree>
    <p:extLst>
      <p:ext uri="{BB962C8B-B14F-4D97-AF65-F5344CB8AC3E}">
        <p14:creationId xmlns:p14="http://schemas.microsoft.com/office/powerpoint/2010/main" val="743613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circle(in)">
                                      <p:cBhvr>
                                        <p:cTn id="15" dur="2000"/>
                                        <p:tgtEl>
                                          <p:spTgt spid="3">
                                            <p:txEl>
                                              <p:pRg st="3" end="3"/>
                                            </p:txEl>
                                          </p:spTgt>
                                        </p:tgtEl>
                                      </p:cBhvr>
                                    </p:animEffect>
                                  </p:childTnLst>
                                </p:cTn>
                              </p:par>
                              <p:par>
                                <p:cTn id="16" presetID="6" presetClass="entr" presetSubtype="16"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circle(in)">
                                      <p:cBhvr>
                                        <p:cTn id="18" dur="20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1000"/>
                                        <p:tgtEl>
                                          <p:spTgt spid="3">
                                            <p:txEl>
                                              <p:pRg st="6" end="6"/>
                                            </p:txEl>
                                          </p:spTgt>
                                        </p:tgtEl>
                                      </p:cBhvr>
                                    </p:animEffect>
                                    <p:anim calcmode="lin" valueType="num">
                                      <p:cBhvr>
                                        <p:cTn id="24"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6" end="6"/>
                                            </p:txEl>
                                          </p:spTgt>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1795</TotalTime>
  <Words>2013</Words>
  <Application>Microsoft Office PowerPoint</Application>
  <PresentationFormat>Widescreen</PresentationFormat>
  <Paragraphs>155</Paragraphs>
  <Slides>73</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73</vt:i4>
      </vt:variant>
    </vt:vector>
  </HeadingPairs>
  <TitlesOfParts>
    <vt:vector size="82" baseType="lpstr">
      <vt:lpstr>Arial</vt:lpstr>
      <vt:lpstr>Calibri</vt:lpstr>
      <vt:lpstr>Calibri Light</vt:lpstr>
      <vt:lpstr>Helvetica Neue</vt:lpstr>
      <vt:lpstr>Roboto</vt:lpstr>
      <vt:lpstr>Source Sans Pro Light</vt:lpstr>
      <vt:lpstr>Times New Roman</vt:lpstr>
      <vt:lpstr>Verdana</vt:lpstr>
      <vt:lpstr>Office Theme</vt:lpstr>
      <vt:lpstr>The Church Elder And  The Pulpit</vt:lpstr>
      <vt:lpstr>PowerPoint Presentation</vt:lpstr>
      <vt:lpstr>SDA Church Manual pg 34 Credentials and Licenses</vt:lpstr>
      <vt:lpstr>SDA Church Manual Pulpit Not a Forum pg 118</vt:lpstr>
      <vt:lpstr>PowerPoint Presentation</vt:lpstr>
      <vt:lpstr>2 Timothy 4:1-2 New King James Version (NKJV)</vt:lpstr>
      <vt:lpstr>2 Timothy 4:2</vt:lpstr>
      <vt:lpstr>2 Timothy 4:2</vt:lpstr>
      <vt:lpstr>2 Timothy 4:2</vt:lpstr>
      <vt:lpstr>Sense a Deep Respect for the Pulpit</vt:lpstr>
      <vt:lpstr>Do Not Use the Pulpit:</vt:lpstr>
      <vt:lpstr>PowerPoint Presentation</vt:lpstr>
      <vt:lpstr>PowerPoint Presentation</vt:lpstr>
      <vt:lpstr>PowerPoint Presentation</vt:lpstr>
      <vt:lpstr>PowerPoint Presentation</vt:lpstr>
      <vt:lpstr>PowerPoint Presentation</vt:lpstr>
      <vt:lpstr>Be simple or profound, but be clear.</vt:lpstr>
      <vt:lpstr>Holy Scripture is the highest authority for every believer, the standard of faith and the foundation for reform. John Wycliffe</vt:lpstr>
      <vt:lpstr>PowerPoint Presentation</vt:lpstr>
      <vt:lpstr>PowerPoint Presentation</vt:lpstr>
      <vt:lpstr>PowerPoint Presentation</vt:lpstr>
      <vt:lpstr>PowerPoint Presentation</vt:lpstr>
      <vt:lpstr>PowerPoint Presentation</vt:lpstr>
      <vt:lpstr>Be careful with the tone of your voice</vt:lpstr>
      <vt:lpstr>PowerPoint Presentation</vt:lpstr>
      <vt:lpstr>PowerPoint Presentation</vt:lpstr>
      <vt:lpstr>“My identity is rooted in who I am in Christ…” Barry Black</vt:lpstr>
      <vt:lpstr>PowerPoint Presentation</vt:lpstr>
      <vt:lpstr>PowerPoint Presentation</vt:lpstr>
      <vt:lpstr>PowerPoint Presentation</vt:lpstr>
      <vt:lpstr>Do not become monotonous and repetitive</vt:lpstr>
      <vt:lpstr>PowerPoint Presentation</vt:lpstr>
      <vt:lpstr>PowerPoint Presentation</vt:lpstr>
      <vt:lpstr>PowerPoint Presentation</vt:lpstr>
      <vt:lpstr>PowerPoint Presentation</vt:lpstr>
      <vt:lpstr>The Man Behind the Message – CD Brooks Hope is seeing  light in spite of being surrounded by darkness.</vt:lpstr>
      <vt:lpstr>PowerPoint Presentation</vt:lpstr>
      <vt:lpstr>PowerPoint Presentation</vt:lpstr>
      <vt:lpstr> Divide your theme correctly</vt:lpstr>
      <vt:lpstr>PowerPoint Presentation</vt:lpstr>
      <vt:lpstr>PowerPoint Presentation</vt:lpstr>
      <vt:lpstr>PowerPoint Presentation</vt:lpstr>
      <vt:lpstr>PowerPoint Presentation</vt:lpstr>
      <vt:lpstr>PowerPoint Presentation</vt:lpstr>
      <vt:lpstr>Do not compare yourself with other preachers</vt:lpstr>
      <vt:lpstr>PowerPoint Presentation</vt:lpstr>
      <vt:lpstr>PowerPoint Presentation</vt:lpstr>
      <vt:lpstr>PowerPoint Presentation</vt:lpstr>
      <vt:lpstr>PowerPoint Presentation</vt:lpstr>
      <vt:lpstr>PowerPoint Presentation</vt:lpstr>
      <vt:lpstr>PowerPoint Presentation</vt:lpstr>
      <vt:lpstr>Do an analysis of your listeners</vt:lpstr>
      <vt:lpstr>PowerPoint Presentation</vt:lpstr>
      <vt:lpstr>PowerPoint Presentation</vt:lpstr>
      <vt:lpstr>PowerPoint Presentation</vt:lpstr>
      <vt:lpstr> Maintain visual communication</vt:lpstr>
      <vt:lpstr>PowerPoint Presentation</vt:lpstr>
      <vt:lpstr>PowerPoint Presentation</vt:lpstr>
      <vt:lpstr>Looking at the listeners will allow you to:</vt:lpstr>
      <vt:lpstr>Complete communication includes motions and gestures</vt:lpstr>
      <vt:lpstr>PowerPoint Presentation</vt:lpstr>
      <vt:lpstr>PowerPoint Presentation</vt:lpstr>
      <vt:lpstr>Some basic gestures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Church Elder And  The Pulpit</dc:title>
  <dc:creator>Mario Thorp</dc:creator>
  <cp:lastModifiedBy>Mario Thorp</cp:lastModifiedBy>
  <cp:revision>3</cp:revision>
  <dcterms:created xsi:type="dcterms:W3CDTF">2018-11-15T20:32:24Z</dcterms:created>
  <dcterms:modified xsi:type="dcterms:W3CDTF">2018-11-21T12:56:41Z</dcterms:modified>
</cp:coreProperties>
</file>