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7"/>
  </p:notesMasterIdLst>
  <p:handoutMasterIdLst>
    <p:handoutMasterId r:id="rId28"/>
  </p:handoutMasterIdLst>
  <p:sldIdLst>
    <p:sldId id="282" r:id="rId2"/>
    <p:sldId id="256" r:id="rId3"/>
    <p:sldId id="281" r:id="rId4"/>
    <p:sldId id="257" r:id="rId5"/>
    <p:sldId id="267" r:id="rId6"/>
    <p:sldId id="265" r:id="rId7"/>
    <p:sldId id="279" r:id="rId8"/>
    <p:sldId id="273" r:id="rId9"/>
    <p:sldId id="274" r:id="rId10"/>
    <p:sldId id="275" r:id="rId11"/>
    <p:sldId id="276" r:id="rId12"/>
    <p:sldId id="277" r:id="rId13"/>
    <p:sldId id="258" r:id="rId14"/>
    <p:sldId id="259" r:id="rId15"/>
    <p:sldId id="260" r:id="rId16"/>
    <p:sldId id="261" r:id="rId17"/>
    <p:sldId id="262" r:id="rId18"/>
    <p:sldId id="270" r:id="rId19"/>
    <p:sldId id="263" r:id="rId20"/>
    <p:sldId id="264" r:id="rId21"/>
    <p:sldId id="266" r:id="rId22"/>
    <p:sldId id="271" r:id="rId23"/>
    <p:sldId id="268" r:id="rId24"/>
    <p:sldId id="269" r:id="rId25"/>
    <p:sldId id="280" r:id="rId2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62" d="100"/>
          <a:sy n="62" d="100"/>
        </p:scale>
        <p:origin x="2768"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568"/>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ileen Gill" userId="S::egill@njcsda.org::14885f7c-7768-49b1-9677-25a3df1bce0c" providerId="AD" clId="Web-{36139AB7-D857-D402-6B06-7CB2C77C9666}"/>
    <pc:docChg chg="addSld modSld sldOrd">
      <pc:chgData name="Eileen Gill" userId="S::egill@njcsda.org::14885f7c-7768-49b1-9677-25a3df1bce0c" providerId="AD" clId="Web-{36139AB7-D857-D402-6B06-7CB2C77C9666}" dt="2019-01-10T21:06:21.292" v="28"/>
      <pc:docMkLst>
        <pc:docMk/>
      </pc:docMkLst>
      <pc:sldChg chg="modSp">
        <pc:chgData name="Eileen Gill" userId="S::egill@njcsda.org::14885f7c-7768-49b1-9677-25a3df1bce0c" providerId="AD" clId="Web-{36139AB7-D857-D402-6B06-7CB2C77C9666}" dt="2019-01-10T21:03:00.439" v="21" actId="20577"/>
        <pc:sldMkLst>
          <pc:docMk/>
          <pc:sldMk cId="0" sldId="282"/>
        </pc:sldMkLst>
        <pc:spChg chg="mod">
          <ac:chgData name="Eileen Gill" userId="S::egill@njcsda.org::14885f7c-7768-49b1-9677-25a3df1bce0c" providerId="AD" clId="Web-{36139AB7-D857-D402-6B06-7CB2C77C9666}" dt="2019-01-10T21:03:00.439" v="21" actId="20577"/>
          <ac:spMkLst>
            <pc:docMk/>
            <pc:sldMk cId="0" sldId="282"/>
            <ac:spMk id="6" creationId="{1BC24579-3EF1-4539-8146-4DCC2E34AC60}"/>
          </ac:spMkLst>
        </pc:spChg>
      </pc:sldChg>
      <pc:sldChg chg="delSp modSp new ord">
        <pc:chgData name="Eileen Gill" userId="S::egill@njcsda.org::14885f7c-7768-49b1-9677-25a3df1bce0c" providerId="AD" clId="Web-{36139AB7-D857-D402-6B06-7CB2C77C9666}" dt="2019-01-10T21:06:21.292" v="28"/>
        <pc:sldMkLst>
          <pc:docMk/>
          <pc:sldMk cId="3252098845" sldId="283"/>
        </pc:sldMkLst>
        <pc:spChg chg="del">
          <ac:chgData name="Eileen Gill" userId="S::egill@njcsda.org::14885f7c-7768-49b1-9677-25a3df1bce0c" providerId="AD" clId="Web-{36139AB7-D857-D402-6B06-7CB2C77C9666}" dt="2019-01-10T21:06:21.292" v="28"/>
          <ac:spMkLst>
            <pc:docMk/>
            <pc:sldMk cId="3252098845" sldId="283"/>
            <ac:spMk id="2" creationId="{348392E5-E68E-48A7-8B04-59EBBFB0F365}"/>
          </ac:spMkLst>
        </pc:spChg>
        <pc:spChg chg="mod">
          <ac:chgData name="Eileen Gill" userId="S::egill@njcsda.org::14885f7c-7768-49b1-9677-25a3df1bce0c" providerId="AD" clId="Web-{36139AB7-D857-D402-6B06-7CB2C77C9666}" dt="2019-01-10T21:06:10.619" v="27" actId="20577"/>
          <ac:spMkLst>
            <pc:docMk/>
            <pc:sldMk cId="3252098845" sldId="283"/>
            <ac:spMk id="3" creationId="{EF3A7AAA-DFE2-4693-9165-C5A4FCC3875B}"/>
          </ac:spMkLst>
        </pc:spChg>
      </pc:sldChg>
    </pc:docChg>
  </pc:docChgLst>
  <pc:docChgLst>
    <pc:chgData name="Eileen" userId="14885f7c-7768-49b1-9677-25a3df1bce0c" providerId="ADAL" clId="{96FE25C9-ABA7-41E5-B9B6-D2F22D5ADA35}"/>
    <pc:docChg chg="delSld modSld">
      <pc:chgData name="Eileen" userId="14885f7c-7768-49b1-9677-25a3df1bce0c" providerId="ADAL" clId="{96FE25C9-ABA7-41E5-B9B6-D2F22D5ADA35}" dt="2020-11-30T13:59:03.600" v="1" actId="2696"/>
      <pc:docMkLst>
        <pc:docMk/>
      </pc:docMkLst>
      <pc:sldChg chg="modSp">
        <pc:chgData name="Eileen" userId="14885f7c-7768-49b1-9677-25a3df1bce0c" providerId="ADAL" clId="{96FE25C9-ABA7-41E5-B9B6-D2F22D5ADA35}" dt="2020-11-30T13:55:00.002" v="0" actId="6549"/>
        <pc:sldMkLst>
          <pc:docMk/>
          <pc:sldMk cId="0" sldId="282"/>
        </pc:sldMkLst>
        <pc:spChg chg="mod">
          <ac:chgData name="Eileen" userId="14885f7c-7768-49b1-9677-25a3df1bce0c" providerId="ADAL" clId="{96FE25C9-ABA7-41E5-B9B6-D2F22D5ADA35}" dt="2020-11-30T13:55:00.002" v="0" actId="6549"/>
          <ac:spMkLst>
            <pc:docMk/>
            <pc:sldMk cId="0" sldId="282"/>
            <ac:spMk id="6" creationId="{1BC24579-3EF1-4539-8146-4DCC2E34AC60}"/>
          </ac:spMkLst>
        </pc:spChg>
      </pc:sldChg>
      <pc:sldChg chg="del">
        <pc:chgData name="Eileen" userId="14885f7c-7768-49b1-9677-25a3df1bce0c" providerId="ADAL" clId="{96FE25C9-ABA7-41E5-B9B6-D2F22D5ADA35}" dt="2020-11-30T13:59:03.600" v="1" actId="2696"/>
        <pc:sldMkLst>
          <pc:docMk/>
          <pc:sldMk cId="3252098845"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483B6B7-508E-4704-BC39-9040B36C1278}"/>
              </a:ext>
            </a:extLst>
          </p:cNvPr>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ClrTx/>
              <a:buSzTx/>
              <a:buFontTx/>
              <a:buNone/>
              <a:defRPr sz="1200"/>
            </a:lvl1pPr>
          </a:lstStyle>
          <a:p>
            <a:pPr>
              <a:defRPr/>
            </a:pPr>
            <a:endParaRPr lang="en-US"/>
          </a:p>
        </p:txBody>
      </p:sp>
      <p:sp>
        <p:nvSpPr>
          <p:cNvPr id="15363" name="Rectangle 3">
            <a:extLst>
              <a:ext uri="{FF2B5EF4-FFF2-40B4-BE49-F238E27FC236}">
                <a16:creationId xmlns:a16="http://schemas.microsoft.com/office/drawing/2014/main" id="{EBF1881B-576D-468A-A8C2-CF9BB3220905}"/>
              </a:ext>
            </a:extLst>
          </p:cNvPr>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ClrTx/>
              <a:buSzTx/>
              <a:buFontTx/>
              <a:buNone/>
              <a:defRPr sz="1200"/>
            </a:lvl1pPr>
          </a:lstStyle>
          <a:p>
            <a:pPr>
              <a:defRPr/>
            </a:pPr>
            <a:endParaRPr lang="en-US"/>
          </a:p>
        </p:txBody>
      </p:sp>
      <p:sp>
        <p:nvSpPr>
          <p:cNvPr id="15364" name="Rectangle 4">
            <a:extLst>
              <a:ext uri="{FF2B5EF4-FFF2-40B4-BE49-F238E27FC236}">
                <a16:creationId xmlns:a16="http://schemas.microsoft.com/office/drawing/2014/main" id="{1C07FB3E-C0A8-4901-A85B-4F0ED7F5E9A3}"/>
              </a:ext>
            </a:extLst>
          </p:cNvPr>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ClrTx/>
              <a:buSzTx/>
              <a:buFontTx/>
              <a:buNone/>
              <a:defRPr sz="1200"/>
            </a:lvl1pPr>
          </a:lstStyle>
          <a:p>
            <a:pPr>
              <a:defRPr/>
            </a:pPr>
            <a:endParaRPr lang="en-US"/>
          </a:p>
        </p:txBody>
      </p:sp>
      <p:sp>
        <p:nvSpPr>
          <p:cNvPr id="15365" name="Rectangle 5">
            <a:extLst>
              <a:ext uri="{FF2B5EF4-FFF2-40B4-BE49-F238E27FC236}">
                <a16:creationId xmlns:a16="http://schemas.microsoft.com/office/drawing/2014/main" id="{67B191E5-9808-44EA-AE80-8C3A09D91730}"/>
              </a:ext>
            </a:extLst>
          </p:cNvPr>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lnSpc>
                <a:spcPct val="100000"/>
              </a:lnSpc>
              <a:spcBef>
                <a:spcPct val="0"/>
              </a:spcBef>
              <a:buClrTx/>
              <a:buSzTx/>
              <a:buFontTx/>
              <a:buNone/>
              <a:defRPr sz="1200" smtClean="0"/>
            </a:lvl1pPr>
          </a:lstStyle>
          <a:p>
            <a:pPr>
              <a:defRPr/>
            </a:pPr>
            <a:fld id="{BAA446E9-6AC9-4D57-8438-57811B3DF5C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09B8888-D8D4-49AC-8C78-3BF64055A4F1}"/>
              </a:ext>
            </a:extLst>
          </p:cNvPr>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ClrTx/>
              <a:buSzTx/>
              <a:buFontTx/>
              <a:buNone/>
              <a:defRPr sz="1200"/>
            </a:lvl1pPr>
          </a:lstStyle>
          <a:p>
            <a:pPr>
              <a:defRPr/>
            </a:pPr>
            <a:endParaRPr lang="en-US"/>
          </a:p>
        </p:txBody>
      </p:sp>
      <p:sp>
        <p:nvSpPr>
          <p:cNvPr id="17411" name="Rectangle 3">
            <a:extLst>
              <a:ext uri="{FF2B5EF4-FFF2-40B4-BE49-F238E27FC236}">
                <a16:creationId xmlns:a16="http://schemas.microsoft.com/office/drawing/2014/main" id="{A6C41536-740E-44B0-8935-8A2E38196D79}"/>
              </a:ext>
            </a:extLst>
          </p:cNvPr>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ClrTx/>
              <a:buSzTx/>
              <a:buFontTx/>
              <a:buNone/>
              <a:defRPr sz="1200"/>
            </a:lvl1pPr>
          </a:lstStyle>
          <a:p>
            <a:pPr>
              <a:defRPr/>
            </a:pPr>
            <a:endParaRPr lang="en-US"/>
          </a:p>
        </p:txBody>
      </p:sp>
      <p:sp>
        <p:nvSpPr>
          <p:cNvPr id="13316" name="Rectangle 4">
            <a:extLst>
              <a:ext uri="{FF2B5EF4-FFF2-40B4-BE49-F238E27FC236}">
                <a16:creationId xmlns:a16="http://schemas.microsoft.com/office/drawing/2014/main" id="{4C12ED56-4786-4230-9D63-F962751CBBE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65EA08D8-38EB-4D8B-9A5D-EF3A0370200F}"/>
              </a:ext>
            </a:extLst>
          </p:cNvPr>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799A2F97-6103-4673-A9C1-0FB6D41FB735}"/>
              </a:ext>
            </a:extLst>
          </p:cNvPr>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ClrTx/>
              <a:buSzTx/>
              <a:buFontTx/>
              <a:buNone/>
              <a:defRPr sz="1200"/>
            </a:lvl1pPr>
          </a:lstStyle>
          <a:p>
            <a:pPr>
              <a:defRPr/>
            </a:pPr>
            <a:endParaRPr lang="en-US"/>
          </a:p>
        </p:txBody>
      </p:sp>
      <p:sp>
        <p:nvSpPr>
          <p:cNvPr id="17415" name="Rectangle 7">
            <a:extLst>
              <a:ext uri="{FF2B5EF4-FFF2-40B4-BE49-F238E27FC236}">
                <a16:creationId xmlns:a16="http://schemas.microsoft.com/office/drawing/2014/main" id="{26C15B75-3D7E-4F8C-8415-D4C9B6743479}"/>
              </a:ext>
            </a:extLst>
          </p:cNvPr>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lnSpc>
                <a:spcPct val="100000"/>
              </a:lnSpc>
              <a:spcBef>
                <a:spcPct val="0"/>
              </a:spcBef>
              <a:buClrTx/>
              <a:buSzTx/>
              <a:buFontTx/>
              <a:buNone/>
              <a:defRPr sz="1200" smtClean="0"/>
            </a:lvl1pPr>
          </a:lstStyle>
          <a:p>
            <a:pPr>
              <a:defRPr/>
            </a:pPr>
            <a:fld id="{619C306E-0BD3-4A35-83A6-E846F6EC866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6">
            <a:extLst>
              <a:ext uri="{FF2B5EF4-FFF2-40B4-BE49-F238E27FC236}">
                <a16:creationId xmlns:a16="http://schemas.microsoft.com/office/drawing/2014/main" id="{9058EB0F-721B-4992-B2EB-1236E9FD1D8C}"/>
              </a:ext>
            </a:extLst>
          </p:cNvPr>
          <p:cNvGrpSpPr>
            <a:grpSpLocks/>
          </p:cNvGrpSpPr>
          <p:nvPr/>
        </p:nvGrpSpPr>
        <p:grpSpPr bwMode="auto">
          <a:xfrm>
            <a:off x="-7758113" y="1460500"/>
            <a:ext cx="16902113" cy="10795000"/>
            <a:chOff x="-4887" y="922"/>
            <a:chExt cx="10647" cy="6800"/>
          </a:xfrm>
        </p:grpSpPr>
        <p:sp>
          <p:nvSpPr>
            <p:cNvPr id="5" name="Freeform 1027">
              <a:extLst>
                <a:ext uri="{FF2B5EF4-FFF2-40B4-BE49-F238E27FC236}">
                  <a16:creationId xmlns:a16="http://schemas.microsoft.com/office/drawing/2014/main" id="{ED61A6D2-E9F8-4E28-95C9-CCD7A174770D}"/>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eaLnBrk="1" hangingPunct="1">
                <a:lnSpc>
                  <a:spcPct val="90000"/>
                </a:lnSpc>
                <a:spcBef>
                  <a:spcPct val="20000"/>
                </a:spcBef>
                <a:buClr>
                  <a:schemeClr val="tx2"/>
                </a:buClr>
                <a:buSzPct val="75000"/>
                <a:buFont typeface="Wingdings" panose="05000000000000000000" pitchFamily="2" charset="2"/>
                <a:buNone/>
                <a:defRPr/>
              </a:pPr>
              <a:endParaRPr lang="en-US"/>
            </a:p>
          </p:txBody>
        </p:sp>
        <p:sp>
          <p:nvSpPr>
            <p:cNvPr id="6" name="Arc 1028">
              <a:extLst>
                <a:ext uri="{FF2B5EF4-FFF2-40B4-BE49-F238E27FC236}">
                  <a16:creationId xmlns:a16="http://schemas.microsoft.com/office/drawing/2014/main" id="{33D59C92-6886-4FF4-8C6E-3EC7829A240E}"/>
                </a:ext>
              </a:extLst>
            </p:cNvPr>
            <p:cNvSpPr>
              <a:spLocks/>
            </p:cNvSpPr>
            <p:nvPr/>
          </p:nvSpPr>
          <p:spPr bwMode="auto">
            <a:xfrm>
              <a:off x="-4887" y="922"/>
              <a:ext cx="8474" cy="6800"/>
            </a:xfrm>
            <a:custGeom>
              <a:avLst/>
              <a:gdLst>
                <a:gd name="T0" fmla="*/ 8474 w 43200"/>
                <a:gd name="T1" fmla="*/ 3400 h 43200"/>
                <a:gd name="T2" fmla="*/ 4900 w 43200"/>
                <a:gd name="T3" fmla="*/ 42 h 43200"/>
                <a:gd name="T4" fmla="*/ 4237 w 43200"/>
                <a:gd name="T5" fmla="*/ 340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0485" name="Rectangle 1029"/>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20486" name="Rectangle 1030"/>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en-US"/>
              <a:t>Click to edit Master subtitle style</a:t>
            </a:r>
          </a:p>
        </p:txBody>
      </p:sp>
      <p:sp>
        <p:nvSpPr>
          <p:cNvPr id="7" name="Rectangle 1031">
            <a:extLst>
              <a:ext uri="{FF2B5EF4-FFF2-40B4-BE49-F238E27FC236}">
                <a16:creationId xmlns:a16="http://schemas.microsoft.com/office/drawing/2014/main" id="{A0B02A96-85D6-43F1-BA80-74E0045D112F}"/>
              </a:ext>
            </a:extLst>
          </p:cNvPr>
          <p:cNvSpPr>
            <a:spLocks noGrp="1" noChangeArrowheads="1"/>
          </p:cNvSpPr>
          <p:nvPr>
            <p:ph type="dt" sz="quarter" idx="10"/>
          </p:nvPr>
        </p:nvSpPr>
        <p:spPr/>
        <p:txBody>
          <a:bodyPr/>
          <a:lstStyle>
            <a:lvl1pPr>
              <a:defRPr/>
            </a:lvl1pPr>
          </a:lstStyle>
          <a:p>
            <a:pPr>
              <a:defRPr/>
            </a:pPr>
            <a:endParaRPr lang="en-US"/>
          </a:p>
        </p:txBody>
      </p:sp>
      <p:sp>
        <p:nvSpPr>
          <p:cNvPr id="8" name="Rectangle 1032">
            <a:extLst>
              <a:ext uri="{FF2B5EF4-FFF2-40B4-BE49-F238E27FC236}">
                <a16:creationId xmlns:a16="http://schemas.microsoft.com/office/drawing/2014/main" id="{84718622-3C0E-4F0C-9C70-0BEF2747F7F2}"/>
              </a:ext>
            </a:extLst>
          </p:cNvPr>
          <p:cNvSpPr>
            <a:spLocks noGrp="1" noChangeArrowheads="1"/>
          </p:cNvSpPr>
          <p:nvPr>
            <p:ph type="ftr" sz="quarter" idx="11"/>
          </p:nvPr>
        </p:nvSpPr>
        <p:spPr>
          <a:xfrm>
            <a:off x="1295400" y="6365875"/>
            <a:ext cx="4267200" cy="457200"/>
          </a:xfrm>
        </p:spPr>
        <p:txBody>
          <a:bodyPr/>
          <a:lstStyle>
            <a:lvl1pPr>
              <a:defRPr/>
            </a:lvl1pPr>
          </a:lstStyle>
          <a:p>
            <a:pPr>
              <a:defRPr/>
            </a:pPr>
            <a:endParaRPr lang="en-US"/>
          </a:p>
        </p:txBody>
      </p:sp>
      <p:sp>
        <p:nvSpPr>
          <p:cNvPr id="9" name="Rectangle 1033">
            <a:extLst>
              <a:ext uri="{FF2B5EF4-FFF2-40B4-BE49-F238E27FC236}">
                <a16:creationId xmlns:a16="http://schemas.microsoft.com/office/drawing/2014/main" id="{C80D9D68-5120-40C6-A18D-94EC8BED4962}"/>
              </a:ext>
            </a:extLst>
          </p:cNvPr>
          <p:cNvSpPr>
            <a:spLocks noGrp="1" noChangeArrowheads="1"/>
          </p:cNvSpPr>
          <p:nvPr>
            <p:ph type="sldNum" sz="quarter" idx="12"/>
          </p:nvPr>
        </p:nvSpPr>
        <p:spPr/>
        <p:txBody>
          <a:bodyPr/>
          <a:lstStyle>
            <a:lvl2pPr lvl="1">
              <a:defRPr smtClean="0">
                <a:latin typeface="Times New Roman" panose="02020603050405020304" pitchFamily="18" charset="0"/>
              </a:defRPr>
            </a:lvl2pPr>
          </a:lstStyle>
          <a:p>
            <a:pPr lvl="1">
              <a:defRPr/>
            </a:pPr>
            <a:fld id="{3B210B52-E11E-4F00-B3F4-5BDC6F0ECE10}" type="slidenum">
              <a:rPr lang="en-US" altLang="en-US"/>
              <a:pPr lvl="1">
                <a:defRPr/>
              </a:pPr>
              <a:t>‹#›</a:t>
            </a:fld>
            <a:endParaRPr lang="en-US" altLang="en-US"/>
          </a:p>
        </p:txBody>
      </p:sp>
    </p:spTree>
    <p:extLst>
      <p:ext uri="{BB962C8B-B14F-4D97-AF65-F5344CB8AC3E}">
        <p14:creationId xmlns:p14="http://schemas.microsoft.com/office/powerpoint/2010/main" val="131536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7868E-072C-4EB0-9C6E-1D4A3FF97AE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15B0FF5-ED4A-4F76-93A5-2B507794D1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61A2A64-50F3-471A-9137-37470FB07002}"/>
              </a:ext>
            </a:extLst>
          </p:cNvPr>
          <p:cNvSpPr>
            <a:spLocks noGrp="1"/>
          </p:cNvSpPr>
          <p:nvPr>
            <p:ph type="sldNum" sz="quarter" idx="12"/>
          </p:nvPr>
        </p:nvSpPr>
        <p:spPr/>
        <p:txBody>
          <a:bodyPr/>
          <a:lstStyle>
            <a:lvl2pPr lvl="1">
              <a:defRPr smtClean="0"/>
            </a:lvl2pPr>
          </a:lstStyle>
          <a:p>
            <a:pPr lvl="1">
              <a:defRPr/>
            </a:pPr>
            <a:fld id="{3A9763BE-3C06-4003-91DF-6C7F263A9833}"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7093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2625" y="609600"/>
            <a:ext cx="5908675"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1CB69-AC9E-411A-91AA-CF9182721E0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AC47D31-9751-4412-BB01-E97A352F64C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A5E9734-6F39-409C-806A-018E7B04A841}"/>
              </a:ext>
            </a:extLst>
          </p:cNvPr>
          <p:cNvSpPr>
            <a:spLocks noGrp="1"/>
          </p:cNvSpPr>
          <p:nvPr>
            <p:ph type="sldNum" sz="quarter" idx="12"/>
          </p:nvPr>
        </p:nvSpPr>
        <p:spPr/>
        <p:txBody>
          <a:bodyPr/>
          <a:lstStyle>
            <a:lvl2pPr lvl="1">
              <a:defRPr smtClean="0"/>
            </a:lvl2pPr>
          </a:lstStyle>
          <a:p>
            <a:pPr lvl="1">
              <a:defRPr/>
            </a:pPr>
            <a:fld id="{FFD808A1-A975-4A38-B0CE-9881B6E591AA}"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9057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6E1609-CC19-48C6-ADDC-36625369C1A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A6E3B7E-BD66-4F07-802E-636AD3F38F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FAE399-672B-45F7-9CC5-1B91C2A44938}"/>
              </a:ext>
            </a:extLst>
          </p:cNvPr>
          <p:cNvSpPr>
            <a:spLocks noGrp="1"/>
          </p:cNvSpPr>
          <p:nvPr>
            <p:ph type="sldNum" sz="quarter" idx="12"/>
          </p:nvPr>
        </p:nvSpPr>
        <p:spPr/>
        <p:txBody>
          <a:bodyPr/>
          <a:lstStyle>
            <a:lvl2pPr lvl="1">
              <a:defRPr smtClean="0"/>
            </a:lvl2pPr>
          </a:lstStyle>
          <a:p>
            <a:pPr lvl="1">
              <a:defRPr/>
            </a:pPr>
            <a:fld id="{F4D5804B-9FCB-443F-B58E-E3F12A3B83D0}"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9885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A6DCAC56-3414-4076-8FED-56659692FB9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FA49633-9C79-42FA-8C99-1D40F758E7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FB70E16-2FF0-4CB8-94BF-392EE9130AE4}"/>
              </a:ext>
            </a:extLst>
          </p:cNvPr>
          <p:cNvSpPr>
            <a:spLocks noGrp="1"/>
          </p:cNvSpPr>
          <p:nvPr>
            <p:ph type="sldNum" sz="quarter" idx="12"/>
          </p:nvPr>
        </p:nvSpPr>
        <p:spPr/>
        <p:txBody>
          <a:bodyPr/>
          <a:lstStyle>
            <a:lvl2pPr lvl="1">
              <a:defRPr smtClean="0"/>
            </a:lvl2pPr>
          </a:lstStyle>
          <a:p>
            <a:pPr lvl="1">
              <a:defRPr/>
            </a:pPr>
            <a:fld id="{A2C41FE6-4C15-40BA-921C-31A6047A284A}"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61020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B78D56-02A0-49D8-A066-E795F461CFD6}"/>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15B666D4-AEC9-4180-9328-0D8C5B95A3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E6B4AA34-F7A8-4C32-9134-B6748E7B9A78}"/>
              </a:ext>
            </a:extLst>
          </p:cNvPr>
          <p:cNvSpPr>
            <a:spLocks noGrp="1"/>
          </p:cNvSpPr>
          <p:nvPr>
            <p:ph type="sldNum" sz="quarter" idx="12"/>
          </p:nvPr>
        </p:nvSpPr>
        <p:spPr/>
        <p:txBody>
          <a:bodyPr/>
          <a:lstStyle>
            <a:lvl2pPr lvl="1">
              <a:defRPr smtClean="0"/>
            </a:lvl2pPr>
          </a:lstStyle>
          <a:p>
            <a:pPr lvl="1">
              <a:defRPr/>
            </a:pPr>
            <a:fld id="{6303794C-2537-47FD-AA8C-A8C45C0773CD}"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62379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7D3A46-C609-4F41-A8BB-64ACE5BD42A0}"/>
              </a:ext>
            </a:extLst>
          </p:cNvPr>
          <p:cNvSpPr>
            <a:spLocks noGrp="1"/>
          </p:cNvSpPr>
          <p:nvPr>
            <p:ph type="dt" sz="half" idx="10"/>
          </p:nvPr>
        </p:nvSpPr>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85D8D206-09C9-4024-A8EE-83400C027FC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E816FACC-2BAB-41E9-A402-00B43A1F9009}"/>
              </a:ext>
            </a:extLst>
          </p:cNvPr>
          <p:cNvSpPr>
            <a:spLocks noGrp="1"/>
          </p:cNvSpPr>
          <p:nvPr>
            <p:ph type="sldNum" sz="quarter" idx="12"/>
          </p:nvPr>
        </p:nvSpPr>
        <p:spPr/>
        <p:txBody>
          <a:bodyPr/>
          <a:lstStyle>
            <a:lvl2pPr lvl="1">
              <a:defRPr smtClean="0"/>
            </a:lvl2pPr>
          </a:lstStyle>
          <a:p>
            <a:pPr lvl="1">
              <a:defRPr/>
            </a:pPr>
            <a:fld id="{2C910A16-F119-4E27-BB39-B53E7E91C64E}"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371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58F8E4-CF26-40BF-A8C6-679E25EE274D}"/>
              </a:ext>
            </a:extLst>
          </p:cNvPr>
          <p:cNvSpPr>
            <a:spLocks noGrp="1"/>
          </p:cNvSpPr>
          <p:nvPr>
            <p:ph type="dt" sz="half" idx="10"/>
          </p:nvPr>
        </p:nvSpPr>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12D286DF-1A5C-4F22-B7C8-6B3F7F72C23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0E4AD7F7-808D-4CED-97A0-8062E9BA9B33}"/>
              </a:ext>
            </a:extLst>
          </p:cNvPr>
          <p:cNvSpPr>
            <a:spLocks noGrp="1"/>
          </p:cNvSpPr>
          <p:nvPr>
            <p:ph type="sldNum" sz="quarter" idx="12"/>
          </p:nvPr>
        </p:nvSpPr>
        <p:spPr/>
        <p:txBody>
          <a:bodyPr/>
          <a:lstStyle>
            <a:lvl2pPr lvl="1">
              <a:defRPr smtClean="0"/>
            </a:lvl2pPr>
          </a:lstStyle>
          <a:p>
            <a:pPr lvl="1">
              <a:defRPr/>
            </a:pPr>
            <a:fld id="{82BF5471-FEF6-4ECD-B52C-DE559F4B5162}"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1767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E44E50-729F-4203-AD15-06A78BEE9515}"/>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0F87B747-67EA-4650-B1EB-4B3893DFC9D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62E98472-FE6C-4865-B10F-2C43A92CE2D6}"/>
              </a:ext>
            </a:extLst>
          </p:cNvPr>
          <p:cNvSpPr>
            <a:spLocks noGrp="1"/>
          </p:cNvSpPr>
          <p:nvPr>
            <p:ph type="sldNum" sz="quarter" idx="12"/>
          </p:nvPr>
        </p:nvSpPr>
        <p:spPr/>
        <p:txBody>
          <a:bodyPr/>
          <a:lstStyle>
            <a:lvl2pPr lvl="1">
              <a:defRPr smtClean="0"/>
            </a:lvl2pPr>
          </a:lstStyle>
          <a:p>
            <a:pPr lvl="1">
              <a:defRPr/>
            </a:pPr>
            <a:fld id="{0FC2165C-ED33-4B3E-A5BC-1C5836F840E1}"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647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180CE7D-277D-4BA0-BFCC-912A20E41768}"/>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0567ACAE-CE20-48BF-B77B-26C0A4DAFC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9CE9AB1D-6141-4689-93C8-A3165F6D1B22}"/>
              </a:ext>
            </a:extLst>
          </p:cNvPr>
          <p:cNvSpPr>
            <a:spLocks noGrp="1"/>
          </p:cNvSpPr>
          <p:nvPr>
            <p:ph type="sldNum" sz="quarter" idx="12"/>
          </p:nvPr>
        </p:nvSpPr>
        <p:spPr/>
        <p:txBody>
          <a:bodyPr/>
          <a:lstStyle>
            <a:lvl2pPr lvl="1">
              <a:defRPr smtClean="0"/>
            </a:lvl2pPr>
          </a:lstStyle>
          <a:p>
            <a:pPr lvl="1">
              <a:defRPr/>
            </a:pPr>
            <a:fld id="{2C833D65-77FB-409D-8433-65DE6DA95760}"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485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6ECD38FE-2F10-4743-B85F-7BC5B2FDD263}"/>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F0F89708-DECE-4D0C-8CC5-B01F649342A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76CEA4FC-7232-4A42-A935-D385C9C0412C}"/>
              </a:ext>
            </a:extLst>
          </p:cNvPr>
          <p:cNvSpPr>
            <a:spLocks noGrp="1"/>
          </p:cNvSpPr>
          <p:nvPr>
            <p:ph type="sldNum" sz="quarter" idx="12"/>
          </p:nvPr>
        </p:nvSpPr>
        <p:spPr/>
        <p:txBody>
          <a:bodyPr/>
          <a:lstStyle>
            <a:lvl2pPr lvl="1">
              <a:defRPr smtClean="0"/>
            </a:lvl2pPr>
          </a:lstStyle>
          <a:p>
            <a:pPr lvl="1">
              <a:defRPr/>
            </a:pPr>
            <a:fld id="{2B86C32A-B5AA-46A3-90DA-EA9D6CE53D00}" type="slidenum">
              <a:rPr lang="en-US" altLang="en-US"/>
              <a:pPr lvl="1">
                <a:defRPr/>
              </a:pPr>
              <a:t>‹#›</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3297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050">
            <a:extLst>
              <a:ext uri="{FF2B5EF4-FFF2-40B4-BE49-F238E27FC236}">
                <a16:creationId xmlns:a16="http://schemas.microsoft.com/office/drawing/2014/main" id="{784CA192-92B1-4368-9C77-D85C38006A88}"/>
              </a:ext>
            </a:extLst>
          </p:cNvPr>
          <p:cNvGrpSpPr>
            <a:grpSpLocks/>
          </p:cNvGrpSpPr>
          <p:nvPr/>
        </p:nvGrpSpPr>
        <p:grpSpPr bwMode="auto">
          <a:xfrm>
            <a:off x="-8405813" y="4763"/>
            <a:ext cx="17538701" cy="13690600"/>
            <a:chOff x="-5295" y="3"/>
            <a:chExt cx="11048" cy="8624"/>
          </a:xfrm>
        </p:grpSpPr>
        <p:sp>
          <p:nvSpPr>
            <p:cNvPr id="19459" name="Freeform 2051">
              <a:extLst>
                <a:ext uri="{FF2B5EF4-FFF2-40B4-BE49-F238E27FC236}">
                  <a16:creationId xmlns:a16="http://schemas.microsoft.com/office/drawing/2014/main" id="{D1C28287-2564-4CC6-8011-C28DBECDBECC}"/>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eaLnBrk="1" hangingPunct="1">
                <a:lnSpc>
                  <a:spcPct val="90000"/>
                </a:lnSpc>
                <a:spcBef>
                  <a:spcPct val="20000"/>
                </a:spcBef>
                <a:buClr>
                  <a:schemeClr val="tx2"/>
                </a:buClr>
                <a:buSzPct val="75000"/>
                <a:buFont typeface="Wingdings" panose="05000000000000000000" pitchFamily="2" charset="2"/>
                <a:buNone/>
                <a:defRPr/>
              </a:pPr>
              <a:endParaRPr lang="en-US"/>
            </a:p>
          </p:txBody>
        </p:sp>
        <p:sp>
          <p:nvSpPr>
            <p:cNvPr id="1033" name="Arc 2052">
              <a:extLst>
                <a:ext uri="{FF2B5EF4-FFF2-40B4-BE49-F238E27FC236}">
                  <a16:creationId xmlns:a16="http://schemas.microsoft.com/office/drawing/2014/main" id="{6EC3ED8F-EE3E-4FEA-9153-DD309031D174}"/>
                </a:ext>
              </a:extLst>
            </p:cNvPr>
            <p:cNvSpPr>
              <a:spLocks/>
            </p:cNvSpPr>
            <p:nvPr/>
          </p:nvSpPr>
          <p:spPr bwMode="auto">
            <a:xfrm>
              <a:off x="-5295" y="3"/>
              <a:ext cx="10596" cy="8624"/>
            </a:xfrm>
            <a:custGeom>
              <a:avLst/>
              <a:gdLst>
                <a:gd name="T0" fmla="*/ 10596 w 43200"/>
                <a:gd name="T1" fmla="*/ 4312 h 43200"/>
                <a:gd name="T2" fmla="*/ 5298 w 43200"/>
                <a:gd name="T3" fmla="*/ 0 h 43200"/>
                <a:gd name="T4" fmla="*/ 5298 w 43200"/>
                <a:gd name="T5" fmla="*/ 4312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9461" name="Rectangle 2053">
            <a:extLst>
              <a:ext uri="{FF2B5EF4-FFF2-40B4-BE49-F238E27FC236}">
                <a16:creationId xmlns:a16="http://schemas.microsoft.com/office/drawing/2014/main" id="{2560D118-B177-4F54-A16F-A472B37AA654}"/>
              </a:ext>
            </a:extLst>
          </p:cNvPr>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8" name="Rectangle 2054">
            <a:extLst>
              <a:ext uri="{FF2B5EF4-FFF2-40B4-BE49-F238E27FC236}">
                <a16:creationId xmlns:a16="http://schemas.microsoft.com/office/drawing/2014/main" id="{AC528104-0BCE-4B46-85B6-AE67A03DCEC8}"/>
              </a:ext>
            </a:extLst>
          </p:cNvPr>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463" name="Rectangle 2055">
            <a:extLst>
              <a:ext uri="{FF2B5EF4-FFF2-40B4-BE49-F238E27FC236}">
                <a16:creationId xmlns:a16="http://schemas.microsoft.com/office/drawing/2014/main" id="{BCC0E38F-9B61-4ADA-92C6-D3F8FB060653}"/>
              </a:ext>
            </a:extLst>
          </p:cNvPr>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lnSpc>
                <a:spcPct val="100000"/>
              </a:lnSpc>
              <a:spcBef>
                <a:spcPct val="0"/>
              </a:spcBef>
              <a:buClrTx/>
              <a:buSzTx/>
              <a:buFontTx/>
              <a:buNone/>
              <a:defRPr sz="1400"/>
            </a:lvl1pPr>
          </a:lstStyle>
          <a:p>
            <a:pPr>
              <a:defRPr/>
            </a:pPr>
            <a:endParaRPr lang="en-US"/>
          </a:p>
        </p:txBody>
      </p:sp>
      <p:sp>
        <p:nvSpPr>
          <p:cNvPr id="19464" name="Rectangle 2056">
            <a:extLst>
              <a:ext uri="{FF2B5EF4-FFF2-40B4-BE49-F238E27FC236}">
                <a16:creationId xmlns:a16="http://schemas.microsoft.com/office/drawing/2014/main" id="{8EE1743E-6791-40CC-B695-086EDDAE52FF}"/>
              </a:ext>
            </a:extLst>
          </p:cNvPr>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1" hangingPunct="1">
              <a:lnSpc>
                <a:spcPct val="100000"/>
              </a:lnSpc>
              <a:spcBef>
                <a:spcPct val="0"/>
              </a:spcBef>
              <a:buClrTx/>
              <a:buSzTx/>
              <a:buFontTx/>
              <a:buNone/>
              <a:defRPr sz="1400"/>
            </a:lvl1pPr>
          </a:lstStyle>
          <a:p>
            <a:pPr>
              <a:defRPr/>
            </a:pPr>
            <a:endParaRPr lang="en-US"/>
          </a:p>
        </p:txBody>
      </p:sp>
      <p:sp>
        <p:nvSpPr>
          <p:cNvPr id="19465" name="Rectangle 2057">
            <a:extLst>
              <a:ext uri="{FF2B5EF4-FFF2-40B4-BE49-F238E27FC236}">
                <a16:creationId xmlns:a16="http://schemas.microsoft.com/office/drawing/2014/main" id="{86F13A41-7DB4-48FD-B93B-1C4777B6A511}"/>
              </a:ext>
            </a:extLst>
          </p:cNvPr>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eaLnBrk="1" hangingPunct="1">
              <a:lnSpc>
                <a:spcPct val="100000"/>
              </a:lnSpc>
              <a:spcBef>
                <a:spcPct val="0"/>
              </a:spcBef>
              <a:buClrTx/>
              <a:buSzTx/>
              <a:buFontTx/>
              <a:buNone/>
              <a:defRPr sz="1400" smtClean="0">
                <a:latin typeface="Arial" panose="020B0604020202020204" pitchFamily="34" charset="0"/>
              </a:defRPr>
            </a:lvl2pPr>
          </a:lstStyle>
          <a:p>
            <a:pPr lvl="1">
              <a:defRPr/>
            </a:pPr>
            <a:fld id="{00814E67-FAB5-4669-967A-62A173A02BE5}" type="slidenum">
              <a:rPr lang="en-US" altLang="en-US"/>
              <a:pPr lvl="1">
                <a:defRPr/>
              </a:pPr>
              <a:t>‹#›</a:t>
            </a:fld>
            <a:endParaRPr lang="en-US" altLang="en-US"/>
          </a:p>
        </p:txBody>
      </p:sp>
    </p:spTree>
  </p:cSld>
  <p:clrMap bg1="dk2" tx1="lt1" bg2="dk1"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5974446-CE7E-476E-B5C5-633FCD147925}"/>
              </a:ext>
            </a:extLst>
          </p:cNvPr>
          <p:cNvSpPr>
            <a:spLocks noGrp="1" noChangeArrowheads="1"/>
          </p:cNvSpPr>
          <p:nvPr>
            <p:ph type="title"/>
          </p:nvPr>
        </p:nvSpPr>
        <p:spPr/>
        <p:txBody>
          <a:bodyPr/>
          <a:lstStyle/>
          <a:p>
            <a:pPr algn="ctr" eaLnBrk="1" hangingPunct="1">
              <a:defRPr/>
            </a:pPr>
            <a:r>
              <a:rPr lang="en-US" sz="4000" dirty="0" err="1">
                <a:effectLst>
                  <a:outerShdw blurRad="38100" dist="38100" dir="2700000" algn="tl">
                    <a:srgbClr val="000000">
                      <a:alpha val="43137"/>
                    </a:srgbClr>
                  </a:outerShdw>
                </a:effectLst>
              </a:rPr>
              <a:t>Bienvenido</a:t>
            </a:r>
            <a:r>
              <a:rPr lang="en-US" sz="4000" dirty="0">
                <a:effectLst>
                  <a:outerShdw blurRad="38100" dist="38100" dir="2700000" algn="tl">
                    <a:srgbClr val="000000">
                      <a:alpha val="43137"/>
                    </a:srgbClr>
                  </a:outerShdw>
                </a:effectLst>
              </a:rPr>
              <a:t> al </a:t>
            </a:r>
            <a:r>
              <a:rPr lang="en-US" sz="4000" dirty="0" err="1">
                <a:effectLst>
                  <a:outerShdw blurRad="38100" dist="38100" dir="2700000" algn="tl">
                    <a:srgbClr val="000000">
                      <a:alpha val="43137"/>
                    </a:srgbClr>
                  </a:outerShdw>
                </a:effectLst>
              </a:rPr>
              <a:t>Seminario</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para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Secretarios</a:t>
            </a:r>
            <a:r>
              <a:rPr lang="en-US" sz="4000" dirty="0">
                <a:effectLst>
                  <a:outerShdw blurRad="38100" dist="38100" dir="2700000" algn="tl">
                    <a:srgbClr val="000000">
                      <a:alpha val="43137"/>
                    </a:srgbClr>
                  </a:outerShdw>
                </a:effectLst>
              </a:rPr>
              <a:t> de </a:t>
            </a:r>
            <a:r>
              <a:rPr lang="en-US" sz="4000" dirty="0" err="1">
                <a:effectLst>
                  <a:outerShdw blurRad="38100" dist="38100" dir="2700000" algn="tl">
                    <a:srgbClr val="000000">
                      <a:alpha val="43137"/>
                    </a:srgbClr>
                  </a:outerShdw>
                </a:effectLst>
              </a:rPr>
              <a:t>Iglesia</a:t>
            </a:r>
            <a:endParaRPr lang="en-US" sz="4000" dirty="0">
              <a:effectLst>
                <a:outerShdw blurRad="38100" dist="38100" dir="2700000" algn="tl">
                  <a:srgbClr val="000000">
                    <a:alpha val="43137"/>
                  </a:srgbClr>
                </a:outerShdw>
              </a:effectLst>
            </a:endParaRPr>
          </a:p>
        </p:txBody>
      </p:sp>
      <p:sp>
        <p:nvSpPr>
          <p:cNvPr id="6" name="Rectangle 3">
            <a:extLst>
              <a:ext uri="{FF2B5EF4-FFF2-40B4-BE49-F238E27FC236}">
                <a16:creationId xmlns:a16="http://schemas.microsoft.com/office/drawing/2014/main" id="{1BC24579-3EF1-4539-8146-4DCC2E34AC60}"/>
              </a:ext>
            </a:extLst>
          </p:cNvPr>
          <p:cNvSpPr txBox="1">
            <a:spLocks noChangeArrowheads="1"/>
          </p:cNvSpPr>
          <p:nvPr/>
        </p:nvSpPr>
        <p:spPr bwMode="auto">
          <a:xfrm>
            <a:off x="457200" y="2514600"/>
            <a:ext cx="8001000" cy="3657600"/>
          </a:xfrm>
          <a:prstGeom prst="rect">
            <a:avLst/>
          </a:prstGeom>
          <a:noFill/>
          <a:ln w="9525">
            <a:noFill/>
            <a:miter lim="800000"/>
            <a:headEnd/>
            <a:tailEnd/>
          </a:ln>
          <a:effectLst/>
        </p:spPr>
        <p:txBody>
          <a:bodyPr lIns="182562" tIns="46038" rIns="182562" bIns="46038" anchor="t"/>
          <a:lstStyle/>
          <a:p>
            <a:pPr marL="342900" indent="-342900" eaLnBrk="1" hangingPunct="1">
              <a:lnSpc>
                <a:spcPct val="60000"/>
              </a:lnSpc>
              <a:spcBef>
                <a:spcPct val="20000"/>
              </a:spcBef>
              <a:buClr>
                <a:schemeClr val="tx2"/>
              </a:buClr>
              <a:buSzPct val="75000"/>
              <a:buFont typeface="Wingdings" panose="05000000000000000000" pitchFamily="2" charset="2"/>
              <a:buChar char="l"/>
              <a:defRPr/>
            </a:pPr>
            <a:endParaRPr lang="en-US" sz="2800" kern="0" dirty="0">
              <a:latin typeface="+mn-lt"/>
            </a:endParaRPr>
          </a:p>
          <a:p>
            <a:pPr marL="342900" indent="-342900" algn="ctr" eaLnBrk="1" hangingPunct="1">
              <a:lnSpc>
                <a:spcPct val="60000"/>
              </a:lnSpc>
              <a:spcBef>
                <a:spcPct val="20000"/>
              </a:spcBef>
              <a:buClr>
                <a:schemeClr val="tx2"/>
              </a:buClr>
              <a:buSzPct val="75000"/>
              <a:buFont typeface="Wingdings" panose="05000000000000000000" pitchFamily="2" charset="2"/>
              <a:buChar char="l"/>
              <a:defRPr/>
            </a:pPr>
            <a:endParaRPr lang="en-US" sz="2800" kern="0" dirty="0">
              <a:latin typeface="+mn-lt"/>
            </a:endParaRPr>
          </a:p>
          <a:p>
            <a:pPr marL="342900" indent="-342900" algn="ctr" eaLnBrk="1" hangingPunct="1">
              <a:lnSpc>
                <a:spcPct val="60000"/>
              </a:lnSpc>
              <a:spcBef>
                <a:spcPct val="20000"/>
              </a:spcBef>
              <a:buClr>
                <a:schemeClr val="tx2"/>
              </a:buClr>
              <a:buSzPct val="75000"/>
              <a:buFont typeface="Wingdings" panose="05000000000000000000" pitchFamily="2" charset="2"/>
              <a:buChar char="l"/>
              <a:defRPr/>
            </a:pPr>
            <a:endParaRPr lang="en-US" sz="2800" kern="0" dirty="0">
              <a:latin typeface="+mn-lt"/>
            </a:endParaRPr>
          </a:p>
          <a:p>
            <a:pPr marL="342900" indent="-342900" algn="ctr" eaLnBrk="1" hangingPunct="1">
              <a:lnSpc>
                <a:spcPct val="60000"/>
              </a:lnSpc>
              <a:spcBef>
                <a:spcPct val="20000"/>
              </a:spcBef>
              <a:buClr>
                <a:schemeClr val="tx2"/>
              </a:buClr>
              <a:buSzPct val="75000"/>
              <a:defRPr/>
            </a:pPr>
            <a:r>
              <a:rPr lang="en-US" sz="2800" i="1" kern="0" dirty="0" err="1">
                <a:latin typeface="+mn-lt"/>
              </a:rPr>
              <a:t>Presentadora</a:t>
            </a:r>
            <a:r>
              <a:rPr lang="en-US" sz="2800" i="1" kern="0" dirty="0">
                <a:latin typeface="+mn-lt"/>
              </a:rPr>
              <a:t>:  Eileen Gill</a:t>
            </a:r>
            <a:endParaRPr lang="en-US" sz="2800" i="1" kern="0" dirty="0">
              <a:latin typeface="+mn-lt"/>
              <a:cs typeface="Times New Roman"/>
            </a:endParaRPr>
          </a:p>
          <a:p>
            <a:pPr algn="ctr" eaLnBrk="1" hangingPunct="1">
              <a:buClr>
                <a:schemeClr val="tx2"/>
              </a:buClr>
              <a:buSzPct val="75000"/>
              <a:defRPr/>
            </a:pPr>
            <a:r>
              <a:rPr lang="en-US" sz="2800" kern="0" dirty="0" err="1">
                <a:latin typeface="+mn-lt"/>
              </a:rPr>
              <a:t>Empleado</a:t>
            </a:r>
            <a:r>
              <a:rPr lang="en-US" sz="2800" kern="0" dirty="0">
                <a:latin typeface="+mn-lt"/>
              </a:rPr>
              <a:t> de la </a:t>
            </a:r>
            <a:r>
              <a:rPr lang="en-US" sz="2800" kern="0" dirty="0" err="1">
                <a:latin typeface="+mn-lt"/>
              </a:rPr>
              <a:t>Conferencia</a:t>
            </a:r>
            <a:endParaRPr lang="en-US" dirty="0" err="1"/>
          </a:p>
          <a:p>
            <a:pPr algn="ctr" eaLnBrk="1" hangingPunct="1">
              <a:buClr>
                <a:schemeClr val="tx2"/>
              </a:buClr>
              <a:buSzPct val="75000"/>
              <a:defRPr/>
            </a:pPr>
            <a:r>
              <a:rPr lang="en-US" sz="2800" kern="0" dirty="0" err="1">
                <a:latin typeface="+mn-lt"/>
              </a:rPr>
              <a:t>Conferencia</a:t>
            </a:r>
            <a:r>
              <a:rPr lang="en-US" sz="2800" kern="0" dirty="0">
                <a:latin typeface="+mn-lt"/>
              </a:rPr>
              <a:t> de New Jersey</a:t>
            </a:r>
            <a:endParaRPr lang="en-US" dirty="0">
              <a:cs typeface="Times New Roman" panose="02020603050405020304" pitchFamily="18" charset="0"/>
            </a:endParaRPr>
          </a:p>
          <a:p>
            <a:pPr algn="ctr" eaLnBrk="1" hangingPunct="1">
              <a:buClr>
                <a:schemeClr val="tx2"/>
              </a:buClr>
              <a:buSzPct val="75000"/>
              <a:defRPr/>
            </a:pPr>
            <a:r>
              <a:rPr lang="en-US" sz="2800" kern="0" dirty="0">
                <a:latin typeface="+mn-lt"/>
              </a:rPr>
              <a:t> de los </a:t>
            </a:r>
            <a:r>
              <a:rPr lang="en-US" sz="2800" kern="0" dirty="0" err="1">
                <a:latin typeface="+mn-lt"/>
              </a:rPr>
              <a:t>Adventistas</a:t>
            </a:r>
            <a:r>
              <a:rPr lang="en-US" sz="2800" kern="0" dirty="0">
                <a:latin typeface="+mn-lt"/>
              </a:rPr>
              <a:t> del </a:t>
            </a:r>
            <a:r>
              <a:rPr lang="en-US" sz="2800" kern="0" dirty="0" err="1">
                <a:latin typeface="+mn-lt"/>
              </a:rPr>
              <a:t>Séptimo</a:t>
            </a:r>
            <a:r>
              <a:rPr lang="en-US" sz="2800" kern="0" dirty="0">
                <a:latin typeface="+mn-lt"/>
              </a:rPr>
              <a:t> Día</a:t>
            </a:r>
            <a:endParaRPr lang="en-US" dirty="0">
              <a:cs typeface="Times New Roman"/>
            </a:endParaRPr>
          </a:p>
          <a:p>
            <a:pPr marL="342900" indent="-342900" algn="ctr" eaLnBrk="1" hangingPunct="1">
              <a:lnSpc>
                <a:spcPct val="60000"/>
              </a:lnSpc>
              <a:spcBef>
                <a:spcPct val="20000"/>
              </a:spcBef>
              <a:buClr>
                <a:schemeClr val="tx2"/>
              </a:buClr>
              <a:buSzPct val="75000"/>
              <a:defRPr/>
            </a:pPr>
            <a:r>
              <a:rPr lang="en-US" sz="2800" kern="0" dirty="0">
                <a:latin typeface="+mn-lt"/>
              </a:rPr>
              <a:t>Trenton, , New Jersey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1B18244-5590-4C9D-8E7D-F068E7850E68}"/>
              </a:ext>
            </a:extLst>
          </p:cNvPr>
          <p:cNvSpPr>
            <a:spLocks noGrp="1" noChangeArrowheads="1"/>
          </p:cNvSpPr>
          <p:nvPr>
            <p:ph type="title"/>
          </p:nvPr>
        </p:nvSpPr>
        <p:spPr/>
        <p:txBody>
          <a:bodyPr/>
          <a:lstStyle/>
          <a:p>
            <a:pPr eaLnBrk="1" hangingPunct="1">
              <a:defRPr/>
            </a:pPr>
            <a:r>
              <a:rPr lang="es-ES"/>
              <a:t>Directorio de la Iglesia</a:t>
            </a:r>
            <a:endParaRPr lang="en-US"/>
          </a:p>
        </p:txBody>
      </p:sp>
      <p:sp>
        <p:nvSpPr>
          <p:cNvPr id="24579" name="Rectangle 3">
            <a:extLst>
              <a:ext uri="{FF2B5EF4-FFF2-40B4-BE49-F238E27FC236}">
                <a16:creationId xmlns:a16="http://schemas.microsoft.com/office/drawing/2014/main" id="{258DAD15-F74B-48EF-B4FA-88E8539E4E2B}"/>
              </a:ext>
            </a:extLst>
          </p:cNvPr>
          <p:cNvSpPr>
            <a:spLocks noGrp="1" noChangeArrowheads="1"/>
          </p:cNvSpPr>
          <p:nvPr>
            <p:ph type="body" idx="1"/>
          </p:nvPr>
        </p:nvSpPr>
        <p:spPr/>
        <p:txBody>
          <a:bodyPr/>
          <a:lstStyle/>
          <a:p>
            <a:pPr eaLnBrk="1" hangingPunct="1"/>
            <a:r>
              <a:rPr lang="es-ES" altLang="en-US"/>
              <a:t>Preparar un directorio con todos los miembros y visitas regulares de la iglesia.  </a:t>
            </a:r>
          </a:p>
          <a:p>
            <a:pPr eaLnBrk="1" hangingPunct="1"/>
            <a:r>
              <a:rPr lang="es-ES" altLang="en-US"/>
              <a:t>Podrá ser impreso, copiado o que la iglesia lo realice con alguna de las compañías que hacen directorios de fotografías.</a:t>
            </a:r>
          </a:p>
          <a:p>
            <a:pPr eaLnBrk="1" hangingPunct="1"/>
            <a:r>
              <a:rPr lang="es-ES" altLang="en-US"/>
              <a:t>Debe incluir, aunque no sean miembros de la iglesia, al cónyuge, a los hijos, y a parientes que vivan en la casa.</a:t>
            </a: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5E0428D-FBB6-450F-9FF0-5DB38A0A3E9C}"/>
              </a:ext>
            </a:extLst>
          </p:cNvPr>
          <p:cNvSpPr>
            <a:spLocks noGrp="1" noChangeArrowheads="1"/>
          </p:cNvSpPr>
          <p:nvPr>
            <p:ph type="title"/>
          </p:nvPr>
        </p:nvSpPr>
        <p:spPr/>
        <p:txBody>
          <a:bodyPr/>
          <a:lstStyle/>
          <a:p>
            <a:pPr eaLnBrk="1" hangingPunct="1">
              <a:defRPr/>
            </a:pPr>
            <a:r>
              <a:rPr lang="es-ES"/>
              <a:t>Directorio de la Iglesia, cont…</a:t>
            </a:r>
            <a:endParaRPr lang="en-US"/>
          </a:p>
        </p:txBody>
      </p:sp>
      <p:sp>
        <p:nvSpPr>
          <p:cNvPr id="25603" name="Rectangle 3">
            <a:extLst>
              <a:ext uri="{FF2B5EF4-FFF2-40B4-BE49-F238E27FC236}">
                <a16:creationId xmlns:a16="http://schemas.microsoft.com/office/drawing/2014/main" id="{33F72F4F-0F69-4A5A-A16F-CD6AED1BA22B}"/>
              </a:ext>
            </a:extLst>
          </p:cNvPr>
          <p:cNvSpPr>
            <a:spLocks noGrp="1" noChangeArrowheads="1"/>
          </p:cNvSpPr>
          <p:nvPr>
            <p:ph type="body" idx="1"/>
          </p:nvPr>
        </p:nvSpPr>
        <p:spPr/>
        <p:txBody>
          <a:bodyPr/>
          <a:lstStyle/>
          <a:p>
            <a:pPr eaLnBrk="1" hangingPunct="1"/>
            <a:r>
              <a:rPr lang="es-ES" altLang="en-US"/>
              <a:t>Su propósito es facilitar la amistad entre la congregación.</a:t>
            </a:r>
          </a:p>
          <a:p>
            <a:pPr eaLnBrk="1" hangingPunct="1"/>
            <a:r>
              <a:rPr lang="es-ES" altLang="en-US"/>
              <a:t>Sería bueno incluir una declaración que  indique que “esta no es una lista oficial de miembros”.</a:t>
            </a: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B61215D-B1A1-41ED-9DEE-D2E4AA0CB5B0}"/>
              </a:ext>
            </a:extLst>
          </p:cNvPr>
          <p:cNvSpPr>
            <a:spLocks noGrp="1" noChangeArrowheads="1"/>
          </p:cNvSpPr>
          <p:nvPr>
            <p:ph type="title"/>
          </p:nvPr>
        </p:nvSpPr>
        <p:spPr/>
        <p:txBody>
          <a:bodyPr/>
          <a:lstStyle/>
          <a:p>
            <a:pPr eaLnBrk="1" hangingPunct="1">
              <a:defRPr/>
            </a:pPr>
            <a:r>
              <a:rPr lang="es-ES"/>
              <a:t>El Boletín de la Iglesia</a:t>
            </a:r>
            <a:endParaRPr lang="en-US"/>
          </a:p>
        </p:txBody>
      </p:sp>
      <p:sp>
        <p:nvSpPr>
          <p:cNvPr id="26627" name="Rectangle 3">
            <a:extLst>
              <a:ext uri="{FF2B5EF4-FFF2-40B4-BE49-F238E27FC236}">
                <a16:creationId xmlns:a16="http://schemas.microsoft.com/office/drawing/2014/main" id="{577A01C1-1871-4AD7-885F-D0E96D26A07A}"/>
              </a:ext>
            </a:extLst>
          </p:cNvPr>
          <p:cNvSpPr>
            <a:spLocks noGrp="1" noChangeArrowheads="1"/>
          </p:cNvSpPr>
          <p:nvPr>
            <p:ph type="body" idx="1"/>
          </p:nvPr>
        </p:nvSpPr>
        <p:spPr/>
        <p:txBody>
          <a:bodyPr/>
          <a:lstStyle/>
          <a:p>
            <a:pPr eaLnBrk="1" hangingPunct="1"/>
            <a:r>
              <a:rPr lang="es-ES" altLang="en-US"/>
              <a:t>Si no hay secretario de oficina pastoral en la iglesia, la responsabilidad del boletín de la iglesia puede pertenecer al secretario de iglesia.</a:t>
            </a:r>
          </a:p>
          <a:p>
            <a:pPr eaLnBrk="1" hangingPunct="1"/>
            <a:r>
              <a:rPr lang="es-ES" altLang="en-US"/>
              <a:t>Este es un deber que puede ser delegado a otra persona si fuera más conveniente hacerlo así.</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a:extLst>
              <a:ext uri="{FF2B5EF4-FFF2-40B4-BE49-F238E27FC236}">
                <a16:creationId xmlns:a16="http://schemas.microsoft.com/office/drawing/2014/main" id="{4F46B022-B723-48BD-8B0C-EC9DD6F5A4C0}"/>
              </a:ext>
            </a:extLst>
          </p:cNvPr>
          <p:cNvSpPr>
            <a:spLocks noGrp="1" noChangeArrowheads="1"/>
          </p:cNvSpPr>
          <p:nvPr>
            <p:ph type="title"/>
          </p:nvPr>
        </p:nvSpPr>
        <p:spPr>
          <a:xfrm>
            <a:off x="682625" y="609600"/>
            <a:ext cx="8080375" cy="838200"/>
          </a:xfrm>
        </p:spPr>
        <p:txBody>
          <a:bodyPr/>
          <a:lstStyle/>
          <a:p>
            <a:pPr eaLnBrk="1" hangingPunct="1">
              <a:defRPr/>
            </a:pPr>
            <a:r>
              <a:rPr lang="en-US" sz="4000"/>
              <a:t>Miembros de Iglesia</a:t>
            </a:r>
          </a:p>
        </p:txBody>
      </p:sp>
      <p:sp>
        <p:nvSpPr>
          <p:cNvPr id="27651" name="Rectangle 5">
            <a:extLst>
              <a:ext uri="{FF2B5EF4-FFF2-40B4-BE49-F238E27FC236}">
                <a16:creationId xmlns:a16="http://schemas.microsoft.com/office/drawing/2014/main" id="{13C95814-75D5-4154-A41A-4A22E7C72D65}"/>
              </a:ext>
            </a:extLst>
          </p:cNvPr>
          <p:cNvSpPr>
            <a:spLocks noGrp="1" noChangeArrowheads="1"/>
          </p:cNvSpPr>
          <p:nvPr>
            <p:ph type="body" idx="1"/>
          </p:nvPr>
        </p:nvSpPr>
        <p:spPr>
          <a:xfrm>
            <a:off x="682625" y="1752600"/>
            <a:ext cx="7772400" cy="4343400"/>
          </a:xfrm>
        </p:spPr>
        <p:txBody>
          <a:bodyPr/>
          <a:lstStyle/>
          <a:p>
            <a:pPr marL="609600" indent="-609600" eaLnBrk="1" hangingPunct="1">
              <a:buFont typeface="Wingdings" panose="05000000000000000000" pitchFamily="2" charset="2"/>
              <a:buNone/>
            </a:pPr>
            <a:r>
              <a:rPr lang="en-US" altLang="en-US"/>
              <a:t>	Una persona llega a ser miembro de una iglesia Adventista del Séptimo Día de una de tres maneras:</a:t>
            </a:r>
          </a:p>
          <a:p>
            <a:pPr marL="990600" lvl="1" indent="-533400" eaLnBrk="1" hangingPunct="1">
              <a:buFont typeface="Wingdings" panose="05000000000000000000" pitchFamily="2" charset="2"/>
              <a:buAutoNum type="arabicPeriod"/>
            </a:pPr>
            <a:r>
              <a:rPr lang="en-US" altLang="en-US"/>
              <a:t>  Bautismo</a:t>
            </a:r>
          </a:p>
          <a:p>
            <a:pPr marL="990600" lvl="1" indent="-533400" eaLnBrk="1" hangingPunct="1">
              <a:buFont typeface="Wingdings" panose="05000000000000000000" pitchFamily="2" charset="2"/>
              <a:buAutoNum type="arabicPeriod"/>
            </a:pPr>
            <a:r>
              <a:rPr lang="en-US" altLang="en-US"/>
              <a:t>  Profesión de fe</a:t>
            </a:r>
          </a:p>
          <a:p>
            <a:pPr marL="990600" lvl="1" indent="-533400" eaLnBrk="1" hangingPunct="1">
              <a:buFont typeface="Wingdings" panose="05000000000000000000" pitchFamily="2" charset="2"/>
              <a:buAutoNum type="arabicPeriod"/>
            </a:pPr>
            <a:r>
              <a:rPr lang="en-US" altLang="en-US"/>
              <a:t>  Transferencia de membresía de otra iglesia       Adventista del Séptimo Día.</a:t>
            </a:r>
          </a:p>
        </p:txBody>
      </p:sp>
    </p:spTree>
  </p:cSld>
  <p:clrMapOvr>
    <a:masterClrMapping/>
  </p:clrMapOvr>
  <p:transition>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a:extLst>
              <a:ext uri="{FF2B5EF4-FFF2-40B4-BE49-F238E27FC236}">
                <a16:creationId xmlns:a16="http://schemas.microsoft.com/office/drawing/2014/main" id="{C532E3E7-8ADC-442E-937B-A6D142D1D145}"/>
              </a:ext>
            </a:extLst>
          </p:cNvPr>
          <p:cNvSpPr>
            <a:spLocks noGrp="1" noChangeArrowheads="1"/>
          </p:cNvSpPr>
          <p:nvPr>
            <p:ph type="title"/>
          </p:nvPr>
        </p:nvSpPr>
        <p:spPr>
          <a:xfrm>
            <a:off x="682625" y="609600"/>
            <a:ext cx="8080375" cy="762000"/>
          </a:xfrm>
        </p:spPr>
        <p:txBody>
          <a:bodyPr/>
          <a:lstStyle/>
          <a:p>
            <a:pPr eaLnBrk="1" hangingPunct="1">
              <a:defRPr/>
            </a:pPr>
            <a:r>
              <a:rPr lang="en-US"/>
              <a:t>Bautismo </a:t>
            </a:r>
          </a:p>
        </p:txBody>
      </p:sp>
      <p:sp>
        <p:nvSpPr>
          <p:cNvPr id="28675" name="Rectangle 14">
            <a:extLst>
              <a:ext uri="{FF2B5EF4-FFF2-40B4-BE49-F238E27FC236}">
                <a16:creationId xmlns:a16="http://schemas.microsoft.com/office/drawing/2014/main" id="{A01571D1-10C6-48F8-9D96-F9EC5BE945B8}"/>
              </a:ext>
            </a:extLst>
          </p:cNvPr>
          <p:cNvSpPr>
            <a:spLocks noGrp="1" noChangeArrowheads="1"/>
          </p:cNvSpPr>
          <p:nvPr>
            <p:ph type="body" idx="1"/>
          </p:nvPr>
        </p:nvSpPr>
        <p:spPr>
          <a:xfrm>
            <a:off x="682625" y="1828800"/>
            <a:ext cx="7772400" cy="4648200"/>
          </a:xfrm>
        </p:spPr>
        <p:txBody>
          <a:bodyPr/>
          <a:lstStyle/>
          <a:p>
            <a:pPr eaLnBrk="1" hangingPunct="1">
              <a:lnSpc>
                <a:spcPct val="80000"/>
              </a:lnSpc>
            </a:pPr>
            <a:r>
              <a:rPr lang="en-US" altLang="en-US" sz="2400"/>
              <a:t>Cuando una persona es bautizada, el Certificado de Bautismo debe ser firmado por el pastor y el secretario de iglesia.  </a:t>
            </a:r>
          </a:p>
          <a:p>
            <a:pPr eaLnBrk="1" hangingPunct="1">
              <a:lnSpc>
                <a:spcPct val="80000"/>
              </a:lnSpc>
            </a:pPr>
            <a:r>
              <a:rPr lang="en-US" altLang="en-US" sz="2400"/>
              <a:t>Cuando la persona ha sido aceptada en la confraternidad de la iglesia por voto de la congregación, no solamente por  voto de la junta de iglesia, el secretario debe informar el nombre, la dirección, número telefónico, fecha de nacimiento, grado en que está en la escuela (si aplica), fecha del bautismo, y el pastor oficiante del bautismo en el formulario de Miembros Actuales. </a:t>
            </a:r>
          </a:p>
          <a:p>
            <a:pPr eaLnBrk="1" hangingPunct="1">
              <a:lnSpc>
                <a:spcPct val="80000"/>
              </a:lnSpc>
            </a:pPr>
            <a:r>
              <a:rPr lang="es-ES" altLang="en-US" sz="2400"/>
              <a:t>Registre la misma información en el </a:t>
            </a:r>
            <a:r>
              <a:rPr lang="es-ES" altLang="en-US" sz="2400" i="1"/>
              <a:t>Libro de</a:t>
            </a:r>
            <a:r>
              <a:rPr lang="es-ES" altLang="en-US" sz="2400"/>
              <a:t> </a:t>
            </a:r>
            <a:r>
              <a:rPr lang="es-ES" altLang="en-US" sz="2400" i="1"/>
              <a:t>Registro de Iglesia, </a:t>
            </a:r>
            <a:r>
              <a:rPr lang="es-ES" altLang="en-US" sz="2400"/>
              <a:t>en la lista computarizada o en la ficha o tarjeta de miembros para el archivo de miembros actuales.  </a:t>
            </a:r>
            <a:endParaRPr lang="en-US" altLang="en-US" sz="2400"/>
          </a:p>
        </p:txBody>
      </p:sp>
    </p:spTree>
  </p:cSld>
  <p:clrMapOvr>
    <a:masterClrMapping/>
  </p:clrMapOvr>
  <p:transition>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D1034953-069A-49F1-A728-CF9639A528FC}"/>
              </a:ext>
            </a:extLst>
          </p:cNvPr>
          <p:cNvSpPr>
            <a:spLocks noGrp="1" noChangeArrowheads="1"/>
          </p:cNvSpPr>
          <p:nvPr>
            <p:ph type="title"/>
          </p:nvPr>
        </p:nvSpPr>
        <p:spPr/>
        <p:txBody>
          <a:bodyPr/>
          <a:lstStyle/>
          <a:p>
            <a:pPr eaLnBrk="1" hangingPunct="1">
              <a:defRPr/>
            </a:pPr>
            <a:r>
              <a:rPr lang="en-US"/>
              <a:t>Rebautismo</a:t>
            </a:r>
          </a:p>
        </p:txBody>
      </p:sp>
      <p:sp>
        <p:nvSpPr>
          <p:cNvPr id="29699" name="Rectangle 5">
            <a:extLst>
              <a:ext uri="{FF2B5EF4-FFF2-40B4-BE49-F238E27FC236}">
                <a16:creationId xmlns:a16="http://schemas.microsoft.com/office/drawing/2014/main" id="{A4989ABE-3ED3-44CD-B988-3017AFDCE6AD}"/>
              </a:ext>
            </a:extLst>
          </p:cNvPr>
          <p:cNvSpPr>
            <a:spLocks noGrp="1" noChangeArrowheads="1"/>
          </p:cNvSpPr>
          <p:nvPr>
            <p:ph type="body" idx="1"/>
          </p:nvPr>
        </p:nvSpPr>
        <p:spPr/>
        <p:txBody>
          <a:bodyPr/>
          <a:lstStyle/>
          <a:p>
            <a:pPr eaLnBrk="1" hangingPunct="1">
              <a:lnSpc>
                <a:spcPct val="70000"/>
              </a:lnSpc>
              <a:buFont typeface="Wingdings" panose="05000000000000000000" pitchFamily="2" charset="2"/>
              <a:buNone/>
            </a:pPr>
            <a:r>
              <a:rPr lang="en-US" altLang="en-US" sz="2800"/>
              <a:t>POR FAVOR RECUERDE:  En caso de rebautismo (un miembro que pudo haber caído), no lo informe en el formulario Membresía Actual o en el Informe Estadístico bajo nuevos miembros añadidos por bautismo, salvo que el candidato haya sido previamente borrado como miembro, en este caso será tratado como cualquier otro bautismo. </a:t>
            </a:r>
          </a:p>
          <a:p>
            <a:pPr eaLnBrk="1" hangingPunct="1">
              <a:lnSpc>
                <a:spcPct val="70000"/>
              </a:lnSpc>
              <a:buFont typeface="Wingdings" panose="05000000000000000000" pitchFamily="2" charset="2"/>
              <a:buNone/>
            </a:pPr>
            <a:r>
              <a:rPr lang="en-US" altLang="en-US" sz="2800"/>
              <a:t>De otra manera, un miembro rebautizado debería ser colocado en la línea “Miembros Inactivos Reclamados” que se encuentra abajo, en la columna de la derecha del Informe Estadístico Trimestral de la Iglesia Local.</a:t>
            </a:r>
          </a:p>
        </p:txBody>
      </p:sp>
    </p:spTree>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a:extLst>
              <a:ext uri="{FF2B5EF4-FFF2-40B4-BE49-F238E27FC236}">
                <a16:creationId xmlns:a16="http://schemas.microsoft.com/office/drawing/2014/main" id="{4AB61752-3556-4039-94D5-4C666D27181D}"/>
              </a:ext>
            </a:extLst>
          </p:cNvPr>
          <p:cNvSpPr>
            <a:spLocks noGrp="1" noChangeArrowheads="1"/>
          </p:cNvSpPr>
          <p:nvPr>
            <p:ph type="title"/>
          </p:nvPr>
        </p:nvSpPr>
        <p:spPr/>
        <p:txBody>
          <a:bodyPr/>
          <a:lstStyle/>
          <a:p>
            <a:pPr eaLnBrk="1" hangingPunct="1">
              <a:defRPr/>
            </a:pPr>
            <a:r>
              <a:rPr lang="en-US"/>
              <a:t>Profesión de Fe</a:t>
            </a:r>
          </a:p>
        </p:txBody>
      </p:sp>
      <p:sp>
        <p:nvSpPr>
          <p:cNvPr id="30723" name="Rectangle 5">
            <a:extLst>
              <a:ext uri="{FF2B5EF4-FFF2-40B4-BE49-F238E27FC236}">
                <a16:creationId xmlns:a16="http://schemas.microsoft.com/office/drawing/2014/main" id="{92A94B43-ADE9-4D98-AC7D-25E6D03EE95A}"/>
              </a:ext>
            </a:extLst>
          </p:cNvPr>
          <p:cNvSpPr>
            <a:spLocks noGrp="1" noChangeArrowheads="1"/>
          </p:cNvSpPr>
          <p:nvPr>
            <p:ph type="body" idx="1"/>
          </p:nvPr>
        </p:nvSpPr>
        <p:spPr/>
        <p:txBody>
          <a:bodyPr/>
          <a:lstStyle/>
          <a:p>
            <a:pPr eaLnBrk="1" hangingPunct="1">
              <a:lnSpc>
                <a:spcPct val="80000"/>
              </a:lnSpc>
            </a:pPr>
            <a:r>
              <a:rPr lang="en-US" altLang="en-US" sz="2400"/>
              <a:t>El Certificado de Profesión de Fe será firmado por el pastor y el secretario de iglesia. </a:t>
            </a:r>
          </a:p>
          <a:p>
            <a:pPr eaLnBrk="1" hangingPunct="1">
              <a:lnSpc>
                <a:spcPct val="80000"/>
              </a:lnSpc>
            </a:pPr>
            <a:r>
              <a:rPr lang="en-US" altLang="en-US" sz="2400"/>
              <a:t>Cuando una persona es aceptada por profesión de fe en la confraternidad de la iglesia por voto de la congregación, el secretario debe registrar el nombre de la persona, dirección, número de teléfono, fecha de nacimiento, fecha cuando fue admitido como miembro, y el nombre del pastor en el Formulario de Membresía Actual.  Este formulario será enviado a la oficina de la asociación con el informe regular trimestral.</a:t>
            </a:r>
          </a:p>
          <a:p>
            <a:pPr eaLnBrk="1" hangingPunct="1">
              <a:lnSpc>
                <a:spcPct val="80000"/>
              </a:lnSpc>
            </a:pPr>
            <a:r>
              <a:rPr lang="es-ES" altLang="en-US" sz="2400"/>
              <a:t>Registre la misma información en el </a:t>
            </a:r>
            <a:r>
              <a:rPr lang="es-ES" altLang="en-US" sz="2400" i="1"/>
              <a:t>Libro de</a:t>
            </a:r>
            <a:r>
              <a:rPr lang="es-ES" altLang="en-US" sz="2400"/>
              <a:t> </a:t>
            </a:r>
            <a:r>
              <a:rPr lang="es-ES" altLang="en-US" sz="2400" i="1"/>
              <a:t>Registro de Iglesia, </a:t>
            </a:r>
            <a:r>
              <a:rPr lang="es-ES" altLang="en-US" sz="2400"/>
              <a:t>en la lista computarizada o en la ficha o tarjeta de miembros para el archivo de miembros actuales. </a:t>
            </a:r>
            <a:endParaRPr lang="en-US" altLang="en-US" sz="2400"/>
          </a:p>
        </p:txBody>
      </p:sp>
    </p:spTree>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FB8419CE-18D5-4FA7-A444-F14BB5582C1F}"/>
              </a:ext>
            </a:extLst>
          </p:cNvPr>
          <p:cNvSpPr>
            <a:spLocks noGrp="1" noChangeArrowheads="1"/>
          </p:cNvSpPr>
          <p:nvPr>
            <p:ph type="title"/>
          </p:nvPr>
        </p:nvSpPr>
        <p:spPr/>
        <p:txBody>
          <a:bodyPr/>
          <a:lstStyle/>
          <a:p>
            <a:pPr eaLnBrk="1" hangingPunct="1">
              <a:defRPr/>
            </a:pPr>
            <a:r>
              <a:rPr lang="en-US" sz="4000"/>
              <a:t>Cartas de Traslado para Recibir Miembros</a:t>
            </a:r>
          </a:p>
        </p:txBody>
      </p:sp>
      <p:sp>
        <p:nvSpPr>
          <p:cNvPr id="31747" name="Rectangle 5">
            <a:extLst>
              <a:ext uri="{FF2B5EF4-FFF2-40B4-BE49-F238E27FC236}">
                <a16:creationId xmlns:a16="http://schemas.microsoft.com/office/drawing/2014/main" id="{6AB5E467-A233-4F9F-8732-3087C94297C1}"/>
              </a:ext>
            </a:extLst>
          </p:cNvPr>
          <p:cNvSpPr>
            <a:spLocks noGrp="1" noChangeArrowheads="1"/>
          </p:cNvSpPr>
          <p:nvPr>
            <p:ph type="body" idx="1"/>
          </p:nvPr>
        </p:nvSpPr>
        <p:spPr/>
        <p:txBody>
          <a:bodyPr/>
          <a:lstStyle/>
          <a:p>
            <a:pPr eaLnBrk="1" hangingPunct="1">
              <a:lnSpc>
                <a:spcPct val="80000"/>
              </a:lnSpc>
            </a:pPr>
            <a:r>
              <a:rPr lang="en-US" altLang="en-US" sz="2400"/>
              <a:t>Cuando el secretario recibe una solicitud de carta de traslado, debe obtener toda la información pertinente (ver el formulario “Solicitud de Transferencia de Membresía” que debe ser enviado al secretario de feligresía de la asociación.  </a:t>
            </a:r>
          </a:p>
          <a:p>
            <a:pPr eaLnBrk="1" hangingPunct="1">
              <a:lnSpc>
                <a:spcPct val="80000"/>
              </a:lnSpc>
            </a:pPr>
            <a:r>
              <a:rPr lang="en-US" altLang="en-US" sz="2400"/>
              <a:t>El secretario de la asociación pedirá la carta y cuando la reciba, le enviará la Recomendación por correo.</a:t>
            </a:r>
          </a:p>
          <a:p>
            <a:pPr eaLnBrk="1" hangingPunct="1">
              <a:lnSpc>
                <a:spcPct val="80000"/>
              </a:lnSpc>
            </a:pPr>
            <a:r>
              <a:rPr lang="en-US" altLang="en-US" sz="2400"/>
              <a:t>Una vez la recomendación es recibida, presente el pedido a la junta de iglesia para su aprobación.  Luego, debe presentarse a la congregación para la primera y la segunda lecturas.  También debe ser publicado en el boletín de la iglesia, si está disponible. </a:t>
            </a:r>
          </a:p>
          <a:p>
            <a:pPr eaLnBrk="1" hangingPunct="1">
              <a:lnSpc>
                <a:spcPct val="80000"/>
              </a:lnSpc>
            </a:pPr>
            <a:endParaRPr lang="en-US" altLang="en-US" sz="2400"/>
          </a:p>
        </p:txBody>
      </p:sp>
    </p:spTree>
  </p:cSld>
  <p:clrMapOvr>
    <a:masterClrMapping/>
  </p:clrMapOvr>
  <p:transition>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C182D39-BD24-4A0D-9D7C-3AB8A9F0A91B}"/>
              </a:ext>
            </a:extLst>
          </p:cNvPr>
          <p:cNvSpPr>
            <a:spLocks noGrp="1" noChangeArrowheads="1"/>
          </p:cNvSpPr>
          <p:nvPr>
            <p:ph type="title"/>
          </p:nvPr>
        </p:nvSpPr>
        <p:spPr/>
        <p:txBody>
          <a:bodyPr/>
          <a:lstStyle/>
          <a:p>
            <a:pPr eaLnBrk="1" hangingPunct="1">
              <a:defRPr/>
            </a:pPr>
            <a:r>
              <a:rPr lang="en-US" sz="4000"/>
              <a:t>Cartas de Traslado para Recibir Miembros, cont..</a:t>
            </a:r>
          </a:p>
        </p:txBody>
      </p:sp>
      <p:sp>
        <p:nvSpPr>
          <p:cNvPr id="32771" name="Rectangle 3">
            <a:extLst>
              <a:ext uri="{FF2B5EF4-FFF2-40B4-BE49-F238E27FC236}">
                <a16:creationId xmlns:a16="http://schemas.microsoft.com/office/drawing/2014/main" id="{6D23BAC2-C9C0-4F67-86FE-21872C624D2B}"/>
              </a:ext>
            </a:extLst>
          </p:cNvPr>
          <p:cNvSpPr>
            <a:spLocks noGrp="1" noChangeArrowheads="1"/>
          </p:cNvSpPr>
          <p:nvPr>
            <p:ph type="body" idx="1"/>
          </p:nvPr>
        </p:nvSpPr>
        <p:spPr/>
        <p:txBody>
          <a:bodyPr/>
          <a:lstStyle/>
          <a:p>
            <a:pPr eaLnBrk="1" hangingPunct="1">
              <a:lnSpc>
                <a:spcPct val="80000"/>
              </a:lnSpc>
            </a:pPr>
            <a:r>
              <a:rPr lang="en-US" altLang="en-US" sz="2400"/>
              <a:t>Después de la segunda lectura y un voto afirmativo de la congregación que va a recibir al miembro, indique la fecha de aceptación en la confraternidad de la iglesia y devuelva la “Aceptación de Transferencia” a la asociación.</a:t>
            </a:r>
          </a:p>
          <a:p>
            <a:pPr eaLnBrk="1" hangingPunct="1">
              <a:lnSpc>
                <a:spcPct val="80000"/>
              </a:lnSpc>
            </a:pPr>
            <a:r>
              <a:rPr lang="en-US" altLang="en-US" sz="2400"/>
              <a:t> Registre el nombre de la persona, la dirección, el número telefónico, fecha de nacimiento, grado en la escuela si aplica, fecha de la transferencia, y el nombre de la iglesia que lo recomendó en el informe de Membresía Actual y envíelo a la oficina de la asociación. </a:t>
            </a:r>
          </a:p>
          <a:p>
            <a:pPr eaLnBrk="1" hangingPunct="1">
              <a:lnSpc>
                <a:spcPct val="80000"/>
              </a:lnSpc>
            </a:pPr>
            <a:r>
              <a:rPr lang="es-ES" altLang="en-US" sz="2400"/>
              <a:t>Registre la misma información en el </a:t>
            </a:r>
            <a:r>
              <a:rPr lang="es-ES" altLang="en-US" sz="2400" i="1"/>
              <a:t>Libro de</a:t>
            </a:r>
            <a:r>
              <a:rPr lang="es-ES" altLang="en-US" sz="2400"/>
              <a:t> </a:t>
            </a:r>
            <a:r>
              <a:rPr lang="es-ES" altLang="en-US" sz="2400" i="1"/>
              <a:t>Registro de Iglesia, </a:t>
            </a:r>
            <a:r>
              <a:rPr lang="es-ES" altLang="en-US" sz="2400"/>
              <a:t>en la lista computarizada o en la ficha o tarjeta de miembros para el archivo de miembros actuales.</a:t>
            </a:r>
            <a:endParaRPr lang="en-US" altLang="en-US" sz="2400"/>
          </a:p>
          <a:p>
            <a:pPr eaLnBrk="1" hangingPunct="1">
              <a:lnSpc>
                <a:spcPct val="80000"/>
              </a:lnSpc>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C9213224-28AD-4717-9180-45729A41D896}"/>
              </a:ext>
            </a:extLst>
          </p:cNvPr>
          <p:cNvSpPr>
            <a:spLocks noGrp="1" noChangeArrowheads="1"/>
          </p:cNvSpPr>
          <p:nvPr>
            <p:ph type="title"/>
          </p:nvPr>
        </p:nvSpPr>
        <p:spPr/>
        <p:txBody>
          <a:bodyPr/>
          <a:lstStyle/>
          <a:p>
            <a:pPr eaLnBrk="1" hangingPunct="1">
              <a:defRPr/>
            </a:pPr>
            <a:r>
              <a:rPr lang="en-US" sz="4000"/>
              <a:t>Miembros de iglesia – Despedidos</a:t>
            </a:r>
          </a:p>
        </p:txBody>
      </p:sp>
      <p:sp>
        <p:nvSpPr>
          <p:cNvPr id="33795" name="Rectangle 5">
            <a:extLst>
              <a:ext uri="{FF2B5EF4-FFF2-40B4-BE49-F238E27FC236}">
                <a16:creationId xmlns:a16="http://schemas.microsoft.com/office/drawing/2014/main" id="{6D946ED9-CEAE-4DF7-BD3D-363C52FC68DC}"/>
              </a:ext>
            </a:extLst>
          </p:cNvPr>
          <p:cNvSpPr>
            <a:spLocks noGrp="1" noChangeArrowheads="1"/>
          </p:cNvSpPr>
          <p:nvPr>
            <p:ph type="body" idx="1"/>
          </p:nvPr>
        </p:nvSpPr>
        <p:spPr>
          <a:xfrm>
            <a:off x="685800" y="1981200"/>
            <a:ext cx="7772400" cy="4114800"/>
          </a:xfrm>
        </p:spPr>
        <p:txBody>
          <a:bodyPr/>
          <a:lstStyle/>
          <a:p>
            <a:pPr eaLnBrk="1" hangingPunct="1">
              <a:buFont typeface="Wingdings" panose="05000000000000000000" pitchFamily="2" charset="2"/>
              <a:buNone/>
            </a:pPr>
            <a:r>
              <a:rPr lang="en-US" altLang="en-US"/>
              <a:t>	Una persona se despide de la iglesia por una de las siguientes razones:</a:t>
            </a:r>
          </a:p>
          <a:p>
            <a:pPr eaLnBrk="1" hangingPunct="1">
              <a:buFont typeface="Wingdings" panose="05000000000000000000" pitchFamily="2" charset="2"/>
              <a:buNone/>
            </a:pPr>
            <a:r>
              <a:rPr lang="en-US" altLang="en-US"/>
              <a:t>		1.  muerte</a:t>
            </a:r>
          </a:p>
          <a:p>
            <a:pPr eaLnBrk="1" hangingPunct="1">
              <a:buFont typeface="Wingdings" panose="05000000000000000000" pitchFamily="2" charset="2"/>
              <a:buNone/>
            </a:pPr>
            <a:r>
              <a:rPr lang="en-US" altLang="en-US"/>
              <a:t>		2.  carta de traslado</a:t>
            </a:r>
          </a:p>
          <a:p>
            <a:pPr eaLnBrk="1" hangingPunct="1">
              <a:buFont typeface="Wingdings" panose="05000000000000000000" pitchFamily="2" charset="2"/>
              <a:buNone/>
            </a:pPr>
            <a:r>
              <a:rPr lang="en-US" altLang="en-US"/>
              <a:t>		3.  apostasía</a:t>
            </a:r>
          </a:p>
          <a:p>
            <a:pPr eaLnBrk="1" hangingPunct="1">
              <a:buFont typeface="Wingdings" panose="05000000000000000000" pitchFamily="2" charset="2"/>
              <a:buNone/>
            </a:pPr>
            <a:r>
              <a:rPr lang="en-US" altLang="en-US"/>
              <a:t>		4.  paradero desconocido</a:t>
            </a:r>
          </a:p>
          <a:p>
            <a:pPr eaLnBrk="1" hangingPunct="1">
              <a:buFont typeface="Wingdings" panose="05000000000000000000" pitchFamily="2" charset="2"/>
              <a:buNone/>
            </a:pPr>
            <a:r>
              <a:rPr lang="en-US" altLang="en-US"/>
              <a:t>	A continuación la forma en que cada uno debe registrarse:</a:t>
            </a: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F0B1C972-CCE3-4CAF-9DCD-69FEB0148D85}"/>
              </a:ext>
            </a:extLst>
          </p:cNvPr>
          <p:cNvSpPr>
            <a:spLocks noGrp="1" noChangeArrowheads="1"/>
          </p:cNvSpPr>
          <p:nvPr>
            <p:ph type="ctrTitle"/>
          </p:nvPr>
        </p:nvSpPr>
        <p:spPr/>
        <p:txBody>
          <a:bodyPr/>
          <a:lstStyle/>
          <a:p>
            <a:pPr eaLnBrk="1" hangingPunct="1">
              <a:defRPr/>
            </a:pPr>
            <a:r>
              <a:rPr lang="en-US" sz="4000"/>
              <a:t>MINISTERIO DE FELIGRESIA</a:t>
            </a:r>
          </a:p>
        </p:txBody>
      </p:sp>
      <p:sp>
        <p:nvSpPr>
          <p:cNvPr id="4101" name="Rectangle 5">
            <a:extLst>
              <a:ext uri="{FF2B5EF4-FFF2-40B4-BE49-F238E27FC236}">
                <a16:creationId xmlns:a16="http://schemas.microsoft.com/office/drawing/2014/main" id="{D79041CD-CD9C-4476-A66B-F88E667BDF6F}"/>
              </a:ext>
            </a:extLst>
          </p:cNvPr>
          <p:cNvSpPr>
            <a:spLocks noGrp="1" noChangeArrowheads="1"/>
          </p:cNvSpPr>
          <p:nvPr>
            <p:ph type="subTitle" idx="1"/>
          </p:nvPr>
        </p:nvSpPr>
        <p:spPr>
          <a:xfrm>
            <a:off x="2438400" y="2314575"/>
            <a:ext cx="6172200" cy="1038225"/>
          </a:xfrm>
        </p:spPr>
        <p:txBody>
          <a:bodyPr/>
          <a:lstStyle/>
          <a:p>
            <a:pPr eaLnBrk="1" hangingPunct="1"/>
            <a:r>
              <a:rPr lang="en-US" altLang="en-US"/>
              <a:t>Manual para el Secretario de Iglesia</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evt="onBegin" delay="0">
                          <p:tn val="2"/>
                        </p:cond>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 calcmode="lin" valueType="num">
                                      <p:cBhvr additive="base">
                                        <p:cTn id="7" dur="500" fill="hold">
                                          <p:stCondLst>
                                            <p:cond delay="0"/>
                                          </p:stCondLst>
                                        </p:cTn>
                                        <p:tgtEl>
                                          <p:spTgt spid="41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stCondLst>
                                            <p:cond delay="0"/>
                                          </p:stCondLst>
                                        </p:cTn>
                                        <p:tgtEl>
                                          <p:spTgt spid="410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101">
                                            <p:txEl>
                                              <p:pRg st="0" end="0"/>
                                            </p:txEl>
                                          </p:spTgt>
                                        </p:tgtEl>
                                        <p:attrNameLst>
                                          <p:attrName>style.visibility</p:attrName>
                                        </p:attrNameLst>
                                      </p:cBhvr>
                                      <p:to>
                                        <p:strVal val="visible"/>
                                      </p:to>
                                    </p:set>
                                    <p:animEffect transition="in" filter="dissolve">
                                      <p:cBhvr>
                                        <p:cTn id="13" dur="500">
                                          <p:stCondLst>
                                            <p:cond delay="0"/>
                                          </p:stCondLst>
                                        </p:cTn>
                                        <p:tgtEl>
                                          <p:spTgt spid="41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allAtOnce"/>
      <p:bldP spid="4101"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a:extLst>
              <a:ext uri="{FF2B5EF4-FFF2-40B4-BE49-F238E27FC236}">
                <a16:creationId xmlns:a16="http://schemas.microsoft.com/office/drawing/2014/main" id="{01D64280-661A-4D52-A701-7A436B9D594E}"/>
              </a:ext>
            </a:extLst>
          </p:cNvPr>
          <p:cNvSpPr>
            <a:spLocks noGrp="1" noChangeArrowheads="1"/>
          </p:cNvSpPr>
          <p:nvPr>
            <p:ph type="title"/>
          </p:nvPr>
        </p:nvSpPr>
        <p:spPr/>
        <p:txBody>
          <a:bodyPr/>
          <a:lstStyle/>
          <a:p>
            <a:pPr eaLnBrk="1" hangingPunct="1">
              <a:defRPr/>
            </a:pPr>
            <a:r>
              <a:rPr lang="es-ES"/>
              <a:t>Muerte</a:t>
            </a:r>
            <a:endParaRPr lang="en-US"/>
          </a:p>
        </p:txBody>
      </p:sp>
      <p:sp>
        <p:nvSpPr>
          <p:cNvPr id="34819" name="Rectangle 7">
            <a:extLst>
              <a:ext uri="{FF2B5EF4-FFF2-40B4-BE49-F238E27FC236}">
                <a16:creationId xmlns:a16="http://schemas.microsoft.com/office/drawing/2014/main" id="{EE5F7A1A-C8C6-4805-978C-4C9077EBB997}"/>
              </a:ext>
            </a:extLst>
          </p:cNvPr>
          <p:cNvSpPr>
            <a:spLocks noGrp="1" noChangeArrowheads="1"/>
          </p:cNvSpPr>
          <p:nvPr>
            <p:ph type="body" idx="1"/>
          </p:nvPr>
        </p:nvSpPr>
        <p:spPr/>
        <p:txBody>
          <a:bodyPr/>
          <a:lstStyle/>
          <a:p>
            <a:pPr eaLnBrk="1" hangingPunct="1"/>
            <a:r>
              <a:rPr lang="en-US" altLang="en-US"/>
              <a:t>Registre la fecha de nacimiento y la fecha de defunción en el formulario “Membresía Actual”  y envíelo a la oficina de la asociación mensualmente.  </a:t>
            </a:r>
          </a:p>
          <a:p>
            <a:pPr eaLnBrk="1" hangingPunct="1"/>
            <a:r>
              <a:rPr lang="en-US" altLang="en-US"/>
              <a:t>Registre la misma información en el </a:t>
            </a:r>
            <a:r>
              <a:rPr lang="en-US" altLang="en-US" i="1"/>
              <a:t>Libro de Registro de Iglesia</a:t>
            </a:r>
            <a:r>
              <a:rPr lang="en-US" altLang="en-US"/>
              <a:t>, en la lista computarizada o en la ficha o tarjeta de miembro y coloque la tarjeta en la lista de “Miembrös Fallecidos”.</a:t>
            </a:r>
          </a:p>
        </p:txBody>
      </p:sp>
    </p:spTree>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9EA92D7-7184-4838-8951-FF31A0E4E6BA}"/>
              </a:ext>
            </a:extLst>
          </p:cNvPr>
          <p:cNvSpPr>
            <a:spLocks noGrp="1" noChangeArrowheads="1"/>
          </p:cNvSpPr>
          <p:nvPr>
            <p:ph type="title"/>
          </p:nvPr>
        </p:nvSpPr>
        <p:spPr/>
        <p:txBody>
          <a:bodyPr/>
          <a:lstStyle/>
          <a:p>
            <a:pPr eaLnBrk="1" hangingPunct="1">
              <a:defRPr/>
            </a:pPr>
            <a:r>
              <a:rPr lang="en-US" sz="4000"/>
              <a:t>Carta de Translado a otra iglesia</a:t>
            </a:r>
          </a:p>
        </p:txBody>
      </p:sp>
      <p:sp>
        <p:nvSpPr>
          <p:cNvPr id="35843" name="Rectangle 3">
            <a:extLst>
              <a:ext uri="{FF2B5EF4-FFF2-40B4-BE49-F238E27FC236}">
                <a16:creationId xmlns:a16="http://schemas.microsoft.com/office/drawing/2014/main" id="{9182298B-90AD-4E8A-9450-1F2D8960B60E}"/>
              </a:ext>
            </a:extLst>
          </p:cNvPr>
          <p:cNvSpPr>
            <a:spLocks noGrp="1" noChangeArrowheads="1"/>
          </p:cNvSpPr>
          <p:nvPr>
            <p:ph type="body" idx="1"/>
          </p:nvPr>
        </p:nvSpPr>
        <p:spPr>
          <a:xfrm>
            <a:off x="682625" y="2133600"/>
            <a:ext cx="7772400" cy="4191000"/>
          </a:xfrm>
        </p:spPr>
        <p:txBody>
          <a:bodyPr/>
          <a:lstStyle/>
          <a:p>
            <a:pPr eaLnBrk="1" hangingPunct="1">
              <a:lnSpc>
                <a:spcPct val="70000"/>
              </a:lnSpc>
            </a:pPr>
            <a:r>
              <a:rPr lang="en-US" altLang="en-US">
                <a:latin typeface="Arial" panose="020B0604020202020204" pitchFamily="34" charset="0"/>
              </a:rPr>
              <a:t>El secretario de iglesia recibe una “Solicitud de Carta de Traslado” de parte del secretario de feligresía de la asociación o de otra iglesia. </a:t>
            </a:r>
          </a:p>
          <a:p>
            <a:pPr eaLnBrk="1" hangingPunct="1">
              <a:lnSpc>
                <a:spcPct val="70000"/>
              </a:lnSpc>
            </a:pPr>
            <a:r>
              <a:rPr lang="en-US" altLang="en-US">
                <a:latin typeface="Arial" panose="020B0604020202020204" pitchFamily="34" charset="0"/>
              </a:rPr>
              <a:t>Todas las solicitudes se presentan a la junta de iglesia para su aprobación.  </a:t>
            </a:r>
            <a:r>
              <a:rPr lang="en-US" altLang="en-US" i="1">
                <a:latin typeface="Arial" panose="020B0604020202020204" pitchFamily="34" charset="0"/>
              </a:rPr>
              <a:t>EN EL CASO</a:t>
            </a:r>
            <a:r>
              <a:rPr lang="en-US" altLang="en-US">
                <a:latin typeface="Arial" panose="020B0604020202020204" pitchFamily="34" charset="0"/>
              </a:rPr>
              <a:t> </a:t>
            </a:r>
            <a:r>
              <a:rPr lang="en-US" altLang="en-US" i="1">
                <a:latin typeface="Arial" panose="020B0604020202020204" pitchFamily="34" charset="0"/>
              </a:rPr>
              <a:t>DE</a:t>
            </a:r>
            <a:r>
              <a:rPr lang="en-US" altLang="en-US">
                <a:latin typeface="Arial" panose="020B0604020202020204" pitchFamily="34" charset="0"/>
              </a:rPr>
              <a:t> </a:t>
            </a:r>
            <a:r>
              <a:rPr lang="en-US" altLang="en-US" i="1">
                <a:latin typeface="Arial" panose="020B0604020202020204" pitchFamily="34" charset="0"/>
              </a:rPr>
              <a:t>COMPAÑÍAS, EL VOTO LO TOMA ÚNICAMENTE EL COMITÉ EJECUTIVO DE LA ASOCIACIÓN DE NEW JERSEY.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EF04D84-4BC0-41BD-BFCD-B5898DA7CCAF}"/>
              </a:ext>
            </a:extLst>
          </p:cNvPr>
          <p:cNvSpPr>
            <a:spLocks noGrp="1" noChangeArrowheads="1"/>
          </p:cNvSpPr>
          <p:nvPr>
            <p:ph type="title"/>
          </p:nvPr>
        </p:nvSpPr>
        <p:spPr/>
        <p:txBody>
          <a:bodyPr/>
          <a:lstStyle/>
          <a:p>
            <a:pPr eaLnBrk="1" hangingPunct="1">
              <a:defRPr/>
            </a:pPr>
            <a:r>
              <a:rPr lang="es-ES" sz="4000"/>
              <a:t>Carta de Traslado a otra iglesia, cont…</a:t>
            </a:r>
            <a:endParaRPr lang="en-US" sz="4000"/>
          </a:p>
        </p:txBody>
      </p:sp>
      <p:sp>
        <p:nvSpPr>
          <p:cNvPr id="36867" name="Rectangle 3">
            <a:extLst>
              <a:ext uri="{FF2B5EF4-FFF2-40B4-BE49-F238E27FC236}">
                <a16:creationId xmlns:a16="http://schemas.microsoft.com/office/drawing/2014/main" id="{512E8B75-9ACF-4CAE-9150-1F6FA1E32B60}"/>
              </a:ext>
            </a:extLst>
          </p:cNvPr>
          <p:cNvSpPr>
            <a:spLocks noGrp="1" noChangeArrowheads="1"/>
          </p:cNvSpPr>
          <p:nvPr>
            <p:ph type="body" idx="1"/>
          </p:nvPr>
        </p:nvSpPr>
        <p:spPr/>
        <p:txBody>
          <a:bodyPr/>
          <a:lstStyle/>
          <a:p>
            <a:pPr eaLnBrk="1" hangingPunct="1">
              <a:lnSpc>
                <a:spcPct val="70000"/>
              </a:lnSpc>
            </a:pPr>
            <a:r>
              <a:rPr lang="en-US" altLang="en-US" sz="2800">
                <a:latin typeface="Arial" panose="020B0604020202020204" pitchFamily="34" charset="0"/>
              </a:rPr>
              <a:t>La solicitud debe ser presentada a la congregación en dos lecturas y publicada en el boletín de la iglesia, si es que está disponible. </a:t>
            </a:r>
          </a:p>
          <a:p>
            <a:pPr eaLnBrk="1" hangingPunct="1">
              <a:lnSpc>
                <a:spcPct val="70000"/>
              </a:lnSpc>
            </a:pPr>
            <a:r>
              <a:rPr lang="en-US" altLang="en-US" sz="2800">
                <a:latin typeface="Arial" panose="020B0604020202020204" pitchFamily="34" charset="0"/>
              </a:rPr>
              <a:t>Después de la segunda lectura y un voto afirmativo de la congregación, envíe la Recomendación al secretario de feligresía de la asociación y espere por la Confirmación. Recuerde, la persona sigue siendo miembro de la iglesia local hasta que se haya recibido la notificación de aceptación de la otra iglesia.  No borre el nombre del miembro hasta que la confirmación se haya recibido.  </a:t>
            </a:r>
          </a:p>
          <a:p>
            <a:pPr eaLnBrk="1" hangingPunct="1">
              <a:lnSpc>
                <a:spcPct val="70000"/>
              </a:lnSpc>
            </a:pP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D3B7989-A8E8-4A2C-97AE-EA9F937F49A6}"/>
              </a:ext>
            </a:extLst>
          </p:cNvPr>
          <p:cNvSpPr>
            <a:spLocks noGrp="1" noChangeArrowheads="1"/>
          </p:cNvSpPr>
          <p:nvPr>
            <p:ph type="title"/>
          </p:nvPr>
        </p:nvSpPr>
        <p:spPr/>
        <p:txBody>
          <a:bodyPr/>
          <a:lstStyle/>
          <a:p>
            <a:pPr eaLnBrk="1" hangingPunct="1">
              <a:defRPr/>
            </a:pPr>
            <a:r>
              <a:rPr lang="en-US" sz="4000"/>
              <a:t>Carta de Traslado a otra iglesia, cont…</a:t>
            </a:r>
          </a:p>
        </p:txBody>
      </p:sp>
      <p:sp>
        <p:nvSpPr>
          <p:cNvPr id="37891" name="Rectangle 3">
            <a:extLst>
              <a:ext uri="{FF2B5EF4-FFF2-40B4-BE49-F238E27FC236}">
                <a16:creationId xmlns:a16="http://schemas.microsoft.com/office/drawing/2014/main" id="{69C6D734-D479-49BB-81F0-6AED1A001C76}"/>
              </a:ext>
            </a:extLst>
          </p:cNvPr>
          <p:cNvSpPr>
            <a:spLocks noGrp="1" noChangeArrowheads="1"/>
          </p:cNvSpPr>
          <p:nvPr>
            <p:ph type="body" idx="1"/>
          </p:nvPr>
        </p:nvSpPr>
        <p:spPr/>
        <p:txBody>
          <a:bodyPr/>
          <a:lstStyle/>
          <a:p>
            <a:pPr eaLnBrk="1" hangingPunct="1">
              <a:lnSpc>
                <a:spcPct val="70000"/>
              </a:lnSpc>
            </a:pPr>
            <a:r>
              <a:rPr lang="en-US" altLang="en-US" sz="2800">
                <a:latin typeface="Arial" panose="020B0604020202020204" pitchFamily="34" charset="0"/>
              </a:rPr>
              <a:t>Registre el nombre de la persona, la dirección, el número de teléfono, fecha de nacimiento, grado que está en la escuela, si aplica, fecha de la transferencia, y nombre de la iglesia hacia donde fue transladada la persona, en el informe de Miembros Actuales y envíelo mensualmente a la asociación. </a:t>
            </a:r>
          </a:p>
          <a:p>
            <a:pPr eaLnBrk="1" hangingPunct="1">
              <a:lnSpc>
                <a:spcPct val="70000"/>
              </a:lnSpc>
            </a:pPr>
            <a:r>
              <a:rPr lang="en-US" altLang="en-US" sz="2800">
                <a:latin typeface="Arial" panose="020B0604020202020204" pitchFamily="34" charset="0"/>
              </a:rPr>
              <a:t>Registre la misma información en el </a:t>
            </a:r>
            <a:r>
              <a:rPr lang="en-US" altLang="en-US" sz="2800" i="1">
                <a:latin typeface="Arial" panose="020B0604020202020204" pitchFamily="34" charset="0"/>
              </a:rPr>
              <a:t>Libro de Registro de Iglesia</a:t>
            </a:r>
            <a:r>
              <a:rPr lang="en-US" altLang="en-US" sz="2800">
                <a:latin typeface="Arial" panose="020B0604020202020204" pitchFamily="34" charset="0"/>
              </a:rPr>
              <a:t>, en la lista computarizada o en la ficha o tarjeta de miembro y coloque la tarjeta en la lista de “Miembros Transferidos o Despedidos”.</a:t>
            </a:r>
          </a:p>
          <a:p>
            <a:pPr eaLnBrk="1" hangingPunct="1">
              <a:lnSpc>
                <a:spcPct val="70000"/>
              </a:lnSpc>
            </a:pPr>
            <a:endParaRPr lang="en-US" altLang="en-US"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6EFD1A2-5B58-4404-80F0-5C72510A7BBD}"/>
              </a:ext>
            </a:extLst>
          </p:cNvPr>
          <p:cNvSpPr>
            <a:spLocks noGrp="1" noChangeArrowheads="1"/>
          </p:cNvSpPr>
          <p:nvPr>
            <p:ph type="title"/>
          </p:nvPr>
        </p:nvSpPr>
        <p:spPr/>
        <p:txBody>
          <a:bodyPr/>
          <a:lstStyle/>
          <a:p>
            <a:pPr eaLnBrk="1" hangingPunct="1">
              <a:defRPr/>
            </a:pPr>
            <a:r>
              <a:rPr lang="es-ES" sz="4000"/>
              <a:t>Apostasía y/o Paradero Desconocido</a:t>
            </a:r>
            <a:endParaRPr lang="en-US" sz="4000"/>
          </a:p>
        </p:txBody>
      </p:sp>
      <p:sp>
        <p:nvSpPr>
          <p:cNvPr id="38915" name="Rectangle 3">
            <a:extLst>
              <a:ext uri="{FF2B5EF4-FFF2-40B4-BE49-F238E27FC236}">
                <a16:creationId xmlns:a16="http://schemas.microsoft.com/office/drawing/2014/main" id="{A5C1C71C-573C-4EFE-A71B-86754931CB69}"/>
              </a:ext>
            </a:extLst>
          </p:cNvPr>
          <p:cNvSpPr>
            <a:spLocks noGrp="1" noChangeArrowheads="1"/>
          </p:cNvSpPr>
          <p:nvPr>
            <p:ph type="body" idx="1"/>
          </p:nvPr>
        </p:nvSpPr>
        <p:spPr/>
        <p:txBody>
          <a:bodyPr/>
          <a:lstStyle/>
          <a:p>
            <a:pPr eaLnBrk="1" hangingPunct="1">
              <a:lnSpc>
                <a:spcPct val="70000"/>
              </a:lnSpc>
            </a:pPr>
            <a:r>
              <a:rPr lang="es-ES" altLang="en-US" sz="2800"/>
              <a:t>Miembros que han apostatado y/o que han sido determinados como miembros con paradero desconocido pueden ser desfraternizados de la Lista de Miembros de iglesia SOLAMENTE POR EL VOTO DE LA IGLESIA.</a:t>
            </a:r>
          </a:p>
          <a:p>
            <a:pPr eaLnBrk="1" hangingPunct="1">
              <a:lnSpc>
                <a:spcPct val="70000"/>
              </a:lnSpc>
            </a:pPr>
            <a:r>
              <a:rPr lang="es-ES" altLang="en-US" sz="2800"/>
              <a:t>Registre el nombe de la persona, la última dirección conocida, número de teléfono (si se conoce), fecha de nacimiento, fecha de la desfraternización como miembro, en el formulario de Membresía Actual y envíelo a la oficina de la asociación con el informe regular trimestral.</a:t>
            </a: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Rectangle 6">
            <a:extLst>
              <a:ext uri="{FF2B5EF4-FFF2-40B4-BE49-F238E27FC236}">
                <a16:creationId xmlns:a16="http://schemas.microsoft.com/office/drawing/2014/main" id="{2F901267-B9D8-4E48-9FF8-9E709D85F02E}"/>
              </a:ext>
            </a:extLst>
          </p:cNvPr>
          <p:cNvSpPr>
            <a:spLocks noGrp="1" noChangeArrowheads="1"/>
          </p:cNvSpPr>
          <p:nvPr>
            <p:ph type="title"/>
          </p:nvPr>
        </p:nvSpPr>
        <p:spPr>
          <a:xfrm>
            <a:off x="682625" y="609600"/>
            <a:ext cx="8080375" cy="5181600"/>
          </a:xfrm>
        </p:spPr>
        <p:txBody>
          <a:bodyPr/>
          <a:lstStyle/>
          <a:p>
            <a:pPr algn="ctr" eaLnBrk="1" hangingPunct="1">
              <a:defRPr/>
            </a:pPr>
            <a:r>
              <a:rPr lang="es-ES" sz="7200"/>
              <a:t>¡Este es el comienzo de un final feliz!</a:t>
            </a:r>
            <a:endParaRPr lang="en-US" sz="7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55302"/>
                                        </p:tgtEl>
                                        <p:attrNameLst>
                                          <p:attrName>style.visibility</p:attrName>
                                        </p:attrNameLst>
                                      </p:cBhvr>
                                      <p:to>
                                        <p:strVal val="visible"/>
                                      </p:to>
                                    </p:set>
                                    <p:anim calcmode="lin" valueType="num">
                                      <p:cBhvr additive="base">
                                        <p:cTn id="7" dur="500" fill="hold"/>
                                        <p:tgtEl>
                                          <p:spTgt spid="55302"/>
                                        </p:tgtEl>
                                        <p:attrNameLst>
                                          <p:attrName>ppt_x</p:attrName>
                                        </p:attrNameLst>
                                      </p:cBhvr>
                                      <p:tavLst>
                                        <p:tav tm="0">
                                          <p:val>
                                            <p:strVal val="1+#ppt_w/2"/>
                                          </p:val>
                                        </p:tav>
                                        <p:tav tm="100000">
                                          <p:val>
                                            <p:strVal val="#ppt_x"/>
                                          </p:val>
                                        </p:tav>
                                      </p:tavLst>
                                    </p:anim>
                                    <p:anim calcmode="lin" valueType="num">
                                      <p:cBhvr additive="base">
                                        <p:cTn id="8" dur="500" fill="hold"/>
                                        <p:tgtEl>
                                          <p:spTgt spid="553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48FCA86-8789-4460-A30F-FABB23C8C0A3}"/>
              </a:ext>
            </a:extLst>
          </p:cNvPr>
          <p:cNvSpPr>
            <a:spLocks noGrp="1" noChangeArrowheads="1"/>
          </p:cNvSpPr>
          <p:nvPr>
            <p:ph type="title"/>
          </p:nvPr>
        </p:nvSpPr>
        <p:spPr/>
        <p:txBody>
          <a:bodyPr/>
          <a:lstStyle/>
          <a:p>
            <a:pPr eaLnBrk="1" hangingPunct="1">
              <a:defRPr/>
            </a:pPr>
            <a:r>
              <a:rPr lang="es-ES"/>
              <a:t>Es un cargo importante</a:t>
            </a:r>
            <a:endParaRPr lang="en-US"/>
          </a:p>
        </p:txBody>
      </p:sp>
      <p:sp>
        <p:nvSpPr>
          <p:cNvPr id="17411" name="Rectangle 3">
            <a:extLst>
              <a:ext uri="{FF2B5EF4-FFF2-40B4-BE49-F238E27FC236}">
                <a16:creationId xmlns:a16="http://schemas.microsoft.com/office/drawing/2014/main" id="{14C7E79C-4DA9-4497-9FB4-EE2E90474811}"/>
              </a:ext>
            </a:extLst>
          </p:cNvPr>
          <p:cNvSpPr>
            <a:spLocks noGrp="1" noChangeArrowheads="1"/>
          </p:cNvSpPr>
          <p:nvPr>
            <p:ph type="body" idx="1"/>
          </p:nvPr>
        </p:nvSpPr>
        <p:spPr/>
        <p:txBody>
          <a:bodyPr/>
          <a:lstStyle/>
          <a:p>
            <a:pPr eaLnBrk="1" hangingPunct="1"/>
            <a:r>
              <a:rPr lang="es-ES" altLang="en-US"/>
              <a:t>“El secretario de la iglesia desempeña uno de los cargos importantes en ella; de su debido ejercicio depende gran parte del funcionamiento eficiente de la iglesia.   Pocos se dan cuenta de cuánto depende del debido desempeño de ese cargo”.  </a:t>
            </a:r>
            <a:r>
              <a:rPr lang="es-ES" altLang="en-US" i="1"/>
              <a:t>Manual de la Iglesia, pág. 100</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a:extLst>
              <a:ext uri="{FF2B5EF4-FFF2-40B4-BE49-F238E27FC236}">
                <a16:creationId xmlns:a16="http://schemas.microsoft.com/office/drawing/2014/main" id="{C1C86193-83E3-471A-95F8-697A8E4F97BC}"/>
              </a:ext>
            </a:extLst>
          </p:cNvPr>
          <p:cNvSpPr>
            <a:spLocks noGrp="1" noChangeArrowheads="1"/>
          </p:cNvSpPr>
          <p:nvPr>
            <p:ph type="title"/>
          </p:nvPr>
        </p:nvSpPr>
        <p:spPr>
          <a:xfrm>
            <a:off x="682625" y="381000"/>
            <a:ext cx="8080375" cy="533400"/>
          </a:xfrm>
        </p:spPr>
        <p:txBody>
          <a:bodyPr/>
          <a:lstStyle/>
          <a:p>
            <a:pPr eaLnBrk="1" hangingPunct="1">
              <a:defRPr/>
            </a:pPr>
            <a:r>
              <a:rPr lang="en-US" sz="3600"/>
              <a:t>La Funci</a:t>
            </a:r>
            <a:r>
              <a:rPr lang="es-ES" sz="3600"/>
              <a:t>ó</a:t>
            </a:r>
            <a:r>
              <a:rPr lang="en-US" sz="3600"/>
              <a:t>n del Secretario de Iglesia</a:t>
            </a:r>
          </a:p>
        </p:txBody>
      </p:sp>
      <p:sp>
        <p:nvSpPr>
          <p:cNvPr id="18435" name="Rectangle 5">
            <a:extLst>
              <a:ext uri="{FF2B5EF4-FFF2-40B4-BE49-F238E27FC236}">
                <a16:creationId xmlns:a16="http://schemas.microsoft.com/office/drawing/2014/main" id="{B7EC20F4-A782-478D-ADB3-8B7049E32C4E}"/>
              </a:ext>
            </a:extLst>
          </p:cNvPr>
          <p:cNvSpPr>
            <a:spLocks noGrp="1" noChangeArrowheads="1"/>
          </p:cNvSpPr>
          <p:nvPr>
            <p:ph type="body" idx="1"/>
          </p:nvPr>
        </p:nvSpPr>
        <p:spPr>
          <a:xfrm>
            <a:off x="762000" y="1066800"/>
            <a:ext cx="7772400" cy="4800600"/>
          </a:xfrm>
        </p:spPr>
        <p:txBody>
          <a:bodyPr/>
          <a:lstStyle/>
          <a:p>
            <a:pPr eaLnBrk="1" hangingPunct="1"/>
            <a:r>
              <a:rPr lang="en-US" altLang="en-US" sz="2800"/>
              <a:t>Ministra a la congregación documentando y manteniendo los informes de la iglesia.</a:t>
            </a:r>
          </a:p>
          <a:p>
            <a:pPr eaLnBrk="1" hangingPunct="1"/>
            <a:r>
              <a:rPr lang="en-US" altLang="en-US" sz="2800"/>
              <a:t>Trabaja en estrecha relación con el pastor, con otros oficiales de iglesia y miembros. </a:t>
            </a:r>
          </a:p>
          <a:p>
            <a:pPr eaLnBrk="1" hangingPunct="1"/>
            <a:r>
              <a:rPr lang="en-US" altLang="en-US" sz="2800"/>
              <a:t>Guarda con exactitud las minutas de las reuniones de negocios de la iglesia y de las juntas.</a:t>
            </a:r>
          </a:p>
          <a:p>
            <a:pPr eaLnBrk="1" hangingPunct="1"/>
            <a:r>
              <a:rPr lang="en-US" altLang="en-US" sz="2800"/>
              <a:t>Envía fielmente y a tiempo los informes a la asociación.</a:t>
            </a:r>
          </a:p>
          <a:p>
            <a:pPr eaLnBrk="1" hangingPunct="1"/>
            <a:r>
              <a:rPr lang="en-US" altLang="en-US" sz="2800"/>
              <a:t>Está familiarizado con la última edición del </a:t>
            </a:r>
            <a:r>
              <a:rPr lang="en-US" altLang="en-US" sz="2800" i="1"/>
              <a:t>Manual de Iglesia de los Adventistas del Séptimo Día </a:t>
            </a:r>
            <a:r>
              <a:rPr lang="en-US" altLang="en-US" sz="2800"/>
              <a:t>que contiene importante información y procedimientos para la labor del secretario</a:t>
            </a:r>
            <a:r>
              <a:rPr lang="en-US" altLang="en-US" sz="2800" i="1"/>
              <a:t>. </a:t>
            </a:r>
            <a:endParaRPr lang="en-US" altLang="en-US" sz="2800"/>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a:extLst>
              <a:ext uri="{FF2B5EF4-FFF2-40B4-BE49-F238E27FC236}">
                <a16:creationId xmlns:a16="http://schemas.microsoft.com/office/drawing/2014/main" id="{1B5984FA-248F-407E-AD28-2BE44E724292}"/>
              </a:ext>
            </a:extLst>
          </p:cNvPr>
          <p:cNvSpPr>
            <a:spLocks noGrp="1" noChangeArrowheads="1"/>
          </p:cNvSpPr>
          <p:nvPr>
            <p:ph type="title"/>
          </p:nvPr>
        </p:nvSpPr>
        <p:spPr/>
        <p:txBody>
          <a:bodyPr/>
          <a:lstStyle/>
          <a:p>
            <a:pPr eaLnBrk="1" hangingPunct="1">
              <a:defRPr/>
            </a:pPr>
            <a:r>
              <a:rPr lang="es-ES" sz="4000"/>
              <a:t>Responsabilidades del Secretario de Iglesia</a:t>
            </a:r>
            <a:endParaRPr lang="en-US" sz="4000"/>
          </a:p>
        </p:txBody>
      </p:sp>
      <p:sp>
        <p:nvSpPr>
          <p:cNvPr id="19459" name="Rectangle 5">
            <a:extLst>
              <a:ext uri="{FF2B5EF4-FFF2-40B4-BE49-F238E27FC236}">
                <a16:creationId xmlns:a16="http://schemas.microsoft.com/office/drawing/2014/main" id="{72E37803-AA1F-44AB-84FE-93AE0F78CB02}"/>
              </a:ext>
            </a:extLst>
          </p:cNvPr>
          <p:cNvSpPr>
            <a:spLocks noGrp="1" noChangeArrowheads="1"/>
          </p:cNvSpPr>
          <p:nvPr>
            <p:ph type="body" idx="1"/>
          </p:nvPr>
        </p:nvSpPr>
        <p:spPr/>
        <p:txBody>
          <a:bodyPr/>
          <a:lstStyle/>
          <a:p>
            <a:pPr eaLnBrk="1" hangingPunct="1"/>
            <a:r>
              <a:rPr lang="es-ES" altLang="en-US"/>
              <a:t>Preparar las minutas de la Junta de Iglesia y de las reuniones de negocios</a:t>
            </a:r>
          </a:p>
          <a:p>
            <a:pPr eaLnBrk="1" hangingPunct="1"/>
            <a:r>
              <a:rPr lang="es-ES" altLang="en-US"/>
              <a:t>Miembros de Iglesia</a:t>
            </a:r>
          </a:p>
          <a:p>
            <a:pPr eaLnBrk="1" hangingPunct="1"/>
            <a:r>
              <a:rPr lang="es-ES" altLang="en-US"/>
              <a:t>Mantener los registros de la iglesia</a:t>
            </a:r>
          </a:p>
          <a:p>
            <a:pPr eaLnBrk="1" hangingPunct="1"/>
            <a:r>
              <a:rPr lang="es-ES" altLang="en-US"/>
              <a:t>Lista de Comisiones</a:t>
            </a:r>
          </a:p>
          <a:p>
            <a:pPr eaLnBrk="1" hangingPunct="1"/>
            <a:r>
              <a:rPr lang="es-ES" altLang="en-US"/>
              <a:t>Directorio de la Iglesia</a:t>
            </a:r>
          </a:p>
          <a:p>
            <a:pPr eaLnBrk="1" hangingPunct="1"/>
            <a:r>
              <a:rPr lang="es-ES" altLang="en-US"/>
              <a:t>El Boletín de la Iglesia</a:t>
            </a: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D1C78F4-0FAE-4112-BA54-E50946AAD1FD}"/>
              </a:ext>
            </a:extLst>
          </p:cNvPr>
          <p:cNvSpPr>
            <a:spLocks noGrp="1" noChangeArrowheads="1"/>
          </p:cNvSpPr>
          <p:nvPr>
            <p:ph type="title"/>
          </p:nvPr>
        </p:nvSpPr>
        <p:spPr>
          <a:xfrm>
            <a:off x="609600" y="609600"/>
            <a:ext cx="8077200" cy="1600200"/>
          </a:xfrm>
        </p:spPr>
        <p:txBody>
          <a:bodyPr/>
          <a:lstStyle/>
          <a:p>
            <a:pPr eaLnBrk="1" hangingPunct="1">
              <a:defRPr/>
            </a:pPr>
            <a:r>
              <a:rPr lang="es-ES" sz="4000"/>
              <a:t>Preparar las Minutas de la Junta de Iglesia y de las Reuniones de Negocios</a:t>
            </a:r>
            <a:endParaRPr lang="en-US" sz="4000"/>
          </a:p>
        </p:txBody>
      </p:sp>
      <p:sp>
        <p:nvSpPr>
          <p:cNvPr id="20483" name="Rectangle 3">
            <a:extLst>
              <a:ext uri="{FF2B5EF4-FFF2-40B4-BE49-F238E27FC236}">
                <a16:creationId xmlns:a16="http://schemas.microsoft.com/office/drawing/2014/main" id="{5A3B8D19-2642-47C8-9A85-FEC950840D2D}"/>
              </a:ext>
            </a:extLst>
          </p:cNvPr>
          <p:cNvSpPr>
            <a:spLocks noGrp="1" noChangeArrowheads="1"/>
          </p:cNvSpPr>
          <p:nvPr>
            <p:ph type="body" idx="1"/>
          </p:nvPr>
        </p:nvSpPr>
        <p:spPr>
          <a:xfrm>
            <a:off x="682625" y="2667000"/>
            <a:ext cx="7772400" cy="3810000"/>
          </a:xfrm>
        </p:spPr>
        <p:txBody>
          <a:bodyPr/>
          <a:lstStyle/>
          <a:p>
            <a:pPr marL="457200" indent="-457200" eaLnBrk="1" hangingPunct="1">
              <a:lnSpc>
                <a:spcPct val="70000"/>
              </a:lnSpc>
            </a:pPr>
            <a:r>
              <a:rPr lang="en-US" altLang="en-US" sz="2400"/>
              <a:t>Proporcionar copias de las minutas de reuniones anteriores para cada miembro presente.</a:t>
            </a:r>
          </a:p>
          <a:p>
            <a:pPr marL="457200" indent="-457200" eaLnBrk="1" hangingPunct="1">
              <a:lnSpc>
                <a:spcPct val="70000"/>
              </a:lnSpc>
            </a:pPr>
            <a:r>
              <a:rPr lang="es-ES" altLang="en-US" sz="2400"/>
              <a:t>Las minutas deberán incluir lo siguiente:</a:t>
            </a:r>
          </a:p>
          <a:p>
            <a:pPr marL="838200" lvl="1" indent="-381000" eaLnBrk="1" hangingPunct="1">
              <a:lnSpc>
                <a:spcPct val="80000"/>
              </a:lnSpc>
              <a:buFontTx/>
              <a:buAutoNum type="alphaLcPeriod"/>
            </a:pPr>
            <a:r>
              <a:rPr lang="en-US" altLang="en-US" sz="2000"/>
              <a:t>  Fecha y hora de la reunión</a:t>
            </a:r>
          </a:p>
          <a:p>
            <a:pPr marL="838200" lvl="1" indent="-381000" eaLnBrk="1" hangingPunct="1">
              <a:lnSpc>
                <a:spcPct val="80000"/>
              </a:lnSpc>
              <a:buFontTx/>
              <a:buAutoNum type="alphaLcPeriod"/>
            </a:pPr>
            <a:r>
              <a:rPr lang="en-US" altLang="en-US" sz="2000"/>
              <a:t>  Lugar de la reunión</a:t>
            </a:r>
          </a:p>
          <a:p>
            <a:pPr marL="838200" lvl="1" indent="-381000" eaLnBrk="1" hangingPunct="1">
              <a:lnSpc>
                <a:spcPct val="80000"/>
              </a:lnSpc>
              <a:buFontTx/>
              <a:buAutoNum type="alphaLcPeriod"/>
            </a:pPr>
            <a:r>
              <a:rPr lang="en-US" altLang="en-US" sz="2000"/>
              <a:t>  Miembros presentes</a:t>
            </a:r>
          </a:p>
          <a:p>
            <a:pPr marL="838200" lvl="1" indent="-381000" eaLnBrk="1" hangingPunct="1">
              <a:lnSpc>
                <a:spcPct val="80000"/>
              </a:lnSpc>
              <a:buFontTx/>
              <a:buAutoNum type="alphaLcPeriod"/>
            </a:pPr>
            <a:r>
              <a:rPr lang="en-US" altLang="en-US" sz="2000"/>
              <a:t>  Miembros ausentes</a:t>
            </a:r>
          </a:p>
          <a:p>
            <a:pPr marL="838200" lvl="1" indent="-381000" eaLnBrk="1" hangingPunct="1">
              <a:lnSpc>
                <a:spcPct val="80000"/>
              </a:lnSpc>
              <a:buFontTx/>
              <a:buAutoNum type="alphaLcPeriod"/>
            </a:pPr>
            <a:r>
              <a:rPr lang="es-ES" altLang="en-US" sz="2000"/>
              <a:t>  Invitados presentes</a:t>
            </a:r>
          </a:p>
          <a:p>
            <a:pPr marL="838200" lvl="1" indent="-381000" eaLnBrk="1" hangingPunct="1">
              <a:lnSpc>
                <a:spcPct val="80000"/>
              </a:lnSpc>
              <a:buFontTx/>
              <a:buAutoNum type="alphaLcPeriod"/>
            </a:pPr>
            <a:r>
              <a:rPr lang="es-ES" altLang="en-US" sz="2000"/>
              <a:t>  Puntos de la agenda</a:t>
            </a:r>
          </a:p>
          <a:p>
            <a:pPr marL="838200" lvl="1" indent="-381000" eaLnBrk="1" hangingPunct="1">
              <a:lnSpc>
                <a:spcPct val="80000"/>
              </a:lnSpc>
              <a:buFontTx/>
              <a:buAutoNum type="alphaLcPeriod"/>
            </a:pPr>
            <a:r>
              <a:rPr lang="es-ES" altLang="en-US" sz="2000"/>
              <a:t>  Acciones votadas (numerar por mes y año solamente las acciones votadas)</a:t>
            </a:r>
          </a:p>
          <a:p>
            <a:pPr marL="838200" lvl="1" indent="-381000" eaLnBrk="1" hangingPunct="1">
              <a:lnSpc>
                <a:spcPct val="80000"/>
              </a:lnSpc>
              <a:buFontTx/>
              <a:buAutoNum type="alphaLcPeriod"/>
            </a:pPr>
            <a:r>
              <a:rPr lang="es-ES" altLang="en-US" sz="2000"/>
              <a:t>  Puntos de mayor discusión (aunque no se hayan votado)</a:t>
            </a:r>
            <a:endParaRPr lang="en-US"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EC8DB50-BADB-46FC-8DBD-7050D7859D77}"/>
              </a:ext>
            </a:extLst>
          </p:cNvPr>
          <p:cNvSpPr>
            <a:spLocks noGrp="1" noChangeArrowheads="1"/>
          </p:cNvSpPr>
          <p:nvPr>
            <p:ph type="title"/>
          </p:nvPr>
        </p:nvSpPr>
        <p:spPr/>
        <p:txBody>
          <a:bodyPr/>
          <a:lstStyle/>
          <a:p>
            <a:pPr eaLnBrk="1" hangingPunct="1">
              <a:defRPr/>
            </a:pPr>
            <a:r>
              <a:rPr lang="es-ES"/>
              <a:t>Miembros de Iglesia</a:t>
            </a:r>
            <a:endParaRPr lang="en-US"/>
          </a:p>
        </p:txBody>
      </p:sp>
      <p:sp>
        <p:nvSpPr>
          <p:cNvPr id="21507" name="Rectangle 3">
            <a:extLst>
              <a:ext uri="{FF2B5EF4-FFF2-40B4-BE49-F238E27FC236}">
                <a16:creationId xmlns:a16="http://schemas.microsoft.com/office/drawing/2014/main" id="{E31B99F4-7204-4E29-B4C2-8EC66E09273B}"/>
              </a:ext>
            </a:extLst>
          </p:cNvPr>
          <p:cNvSpPr>
            <a:spLocks noGrp="1" noChangeArrowheads="1"/>
          </p:cNvSpPr>
          <p:nvPr>
            <p:ph type="body" idx="1"/>
          </p:nvPr>
        </p:nvSpPr>
        <p:spPr/>
        <p:txBody>
          <a:bodyPr/>
          <a:lstStyle/>
          <a:p>
            <a:pPr eaLnBrk="1" hangingPunct="1"/>
            <a:r>
              <a:rPr lang="es-ES" altLang="en-US"/>
              <a:t>Mantener el registro del ingreso de la membresía</a:t>
            </a:r>
          </a:p>
          <a:p>
            <a:pPr eaLnBrk="1" hangingPunct="1"/>
            <a:r>
              <a:rPr lang="es-ES" altLang="en-US"/>
              <a:t>Mantener el registro del egreso de la membresía</a:t>
            </a:r>
          </a:p>
          <a:p>
            <a:pPr eaLnBrk="1" hangingPunct="1"/>
            <a:r>
              <a:rPr lang="es-ES" altLang="en-US"/>
              <a:t>Detalles más adelante</a:t>
            </a:r>
          </a:p>
          <a:p>
            <a:pPr eaLnBrk="1" hangingPunct="1">
              <a:buFont typeface="Wingdings" panose="05000000000000000000" pitchFamily="2" charset="2"/>
              <a:buNone/>
            </a:pP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0BA3B57-95E7-4B5C-8198-A262B70B0522}"/>
              </a:ext>
            </a:extLst>
          </p:cNvPr>
          <p:cNvSpPr>
            <a:spLocks noGrp="1" noChangeArrowheads="1"/>
          </p:cNvSpPr>
          <p:nvPr>
            <p:ph type="title"/>
          </p:nvPr>
        </p:nvSpPr>
        <p:spPr/>
        <p:txBody>
          <a:bodyPr/>
          <a:lstStyle/>
          <a:p>
            <a:pPr eaLnBrk="1" hangingPunct="1">
              <a:defRPr/>
            </a:pPr>
            <a:r>
              <a:rPr lang="es-ES" sz="4000"/>
              <a:t>Mantener los Registros de la Iglesia</a:t>
            </a:r>
            <a:endParaRPr lang="en-US" sz="4000"/>
          </a:p>
        </p:txBody>
      </p:sp>
      <p:sp>
        <p:nvSpPr>
          <p:cNvPr id="22531" name="Rectangle 3">
            <a:extLst>
              <a:ext uri="{FF2B5EF4-FFF2-40B4-BE49-F238E27FC236}">
                <a16:creationId xmlns:a16="http://schemas.microsoft.com/office/drawing/2014/main" id="{DCC52D37-5CB9-467F-9407-BF9A3F6741D1}"/>
              </a:ext>
            </a:extLst>
          </p:cNvPr>
          <p:cNvSpPr>
            <a:spLocks noGrp="1" noChangeArrowheads="1"/>
          </p:cNvSpPr>
          <p:nvPr>
            <p:ph type="body" idx="1"/>
          </p:nvPr>
        </p:nvSpPr>
        <p:spPr/>
        <p:txBody>
          <a:bodyPr/>
          <a:lstStyle/>
          <a:p>
            <a:pPr eaLnBrk="1" hangingPunct="1"/>
            <a:r>
              <a:rPr lang="es-ES" altLang="en-US"/>
              <a:t>Libro de Registro de la Iglesia (Registro Permanente) </a:t>
            </a:r>
          </a:p>
          <a:p>
            <a:pPr eaLnBrk="1" hangingPunct="1"/>
            <a:r>
              <a:rPr lang="es-ES" altLang="en-US"/>
              <a:t>Minutas de reuniones de junta de iglesia y reuniones de negocios</a:t>
            </a:r>
          </a:p>
          <a:p>
            <a:pPr eaLnBrk="1" hangingPunct="1"/>
            <a:r>
              <a:rPr lang="es-ES" altLang="en-US"/>
              <a:t>Lista oficial de la iglesia, ya sea computarizada o en tarjetas (fichero)</a:t>
            </a:r>
          </a:p>
          <a:p>
            <a:pPr eaLnBrk="1" hangingPunct="1"/>
            <a:r>
              <a:rPr lang="es-ES" altLang="en-US"/>
              <a:t>Informes estadísticos</a:t>
            </a:r>
          </a:p>
          <a:p>
            <a:pPr eaLnBrk="1" hangingPunct="1">
              <a:buFont typeface="Wingdings" panose="05000000000000000000" pitchFamily="2" charset="2"/>
              <a:buNone/>
            </a:pPr>
            <a:endParaRPr lang="es-ES" altLang="en-US"/>
          </a:p>
          <a:p>
            <a:pPr eaLnBrk="1" hangingPunct="1"/>
            <a:endParaRPr lang="es-ES" altLang="en-US"/>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E49808B3-F416-40CE-8C81-7B83D36EB83D}"/>
              </a:ext>
            </a:extLst>
          </p:cNvPr>
          <p:cNvSpPr>
            <a:spLocks noGrp="1" noChangeArrowheads="1"/>
          </p:cNvSpPr>
          <p:nvPr>
            <p:ph type="title"/>
          </p:nvPr>
        </p:nvSpPr>
        <p:spPr/>
        <p:txBody>
          <a:bodyPr/>
          <a:lstStyle/>
          <a:p>
            <a:pPr eaLnBrk="1" hangingPunct="1">
              <a:defRPr/>
            </a:pPr>
            <a:r>
              <a:rPr lang="es-ES"/>
              <a:t>Lista de Comisiones</a:t>
            </a:r>
            <a:endParaRPr lang="en-US"/>
          </a:p>
        </p:txBody>
      </p:sp>
      <p:sp>
        <p:nvSpPr>
          <p:cNvPr id="23555" name="Rectangle 3">
            <a:extLst>
              <a:ext uri="{FF2B5EF4-FFF2-40B4-BE49-F238E27FC236}">
                <a16:creationId xmlns:a16="http://schemas.microsoft.com/office/drawing/2014/main" id="{84DD5922-02F2-4C66-9E0C-D864D23CC990}"/>
              </a:ext>
            </a:extLst>
          </p:cNvPr>
          <p:cNvSpPr>
            <a:spLocks noGrp="1" noChangeArrowheads="1"/>
          </p:cNvSpPr>
          <p:nvPr>
            <p:ph type="body" idx="1"/>
          </p:nvPr>
        </p:nvSpPr>
        <p:spPr/>
        <p:txBody>
          <a:bodyPr/>
          <a:lstStyle/>
          <a:p>
            <a:pPr eaLnBrk="1" hangingPunct="1"/>
            <a:r>
              <a:rPr lang="es-ES" altLang="en-US"/>
              <a:t>Mantener una lista de toda comisión que sea formada y dar a quien preside el grupo una lista de los miembros que componen la comisión, junto con un bosquejo del trabajo que se espera que la comisión realice.</a:t>
            </a:r>
            <a:endParaRPr lang="en-US" altLang="en-US"/>
          </a:p>
        </p:txBody>
      </p:sp>
    </p:spTree>
  </p:cSld>
  <p:clrMapOvr>
    <a:masterClrMapping/>
  </p:clrMapOvr>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182562" tIns="46038" rIns="182562" bIns="46038"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182562" tIns="46038" rIns="182562" bIns="46038"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485</TotalTime>
  <Words>1714</Words>
  <Application>Microsoft Office PowerPoint</Application>
  <PresentationFormat>On-screen Show (4:3)</PresentationFormat>
  <Paragraphs>106</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Times New Roman</vt:lpstr>
      <vt:lpstr>Wingdings</vt:lpstr>
      <vt:lpstr>Training</vt:lpstr>
      <vt:lpstr>Bienvenido al Seminario para Secretarios de Iglesia</vt:lpstr>
      <vt:lpstr>MINISTERIO DE FELIGRESIA</vt:lpstr>
      <vt:lpstr>Es un cargo importante</vt:lpstr>
      <vt:lpstr>La Función del Secretario de Iglesia</vt:lpstr>
      <vt:lpstr>Responsabilidades del Secretario de Iglesia</vt:lpstr>
      <vt:lpstr>Preparar las Minutas de la Junta de Iglesia y de las Reuniones de Negocios</vt:lpstr>
      <vt:lpstr>Miembros de Iglesia</vt:lpstr>
      <vt:lpstr>Mantener los Registros de la Iglesia</vt:lpstr>
      <vt:lpstr>Lista de Comisiones</vt:lpstr>
      <vt:lpstr>Directorio de la Iglesia</vt:lpstr>
      <vt:lpstr>Directorio de la Iglesia, cont…</vt:lpstr>
      <vt:lpstr>El Boletín de la Iglesia</vt:lpstr>
      <vt:lpstr>Miembros de Iglesia</vt:lpstr>
      <vt:lpstr>Bautismo </vt:lpstr>
      <vt:lpstr>Rebautismo</vt:lpstr>
      <vt:lpstr>Profesión de Fe</vt:lpstr>
      <vt:lpstr>Cartas de Traslado para Recibir Miembros</vt:lpstr>
      <vt:lpstr>Cartas de Traslado para Recibir Miembros, cont..</vt:lpstr>
      <vt:lpstr>Miembros de iglesia – Despedidos</vt:lpstr>
      <vt:lpstr>Muerte</vt:lpstr>
      <vt:lpstr>Carta de Translado a otra iglesia</vt:lpstr>
      <vt:lpstr>Carta de Traslado a otra iglesia, cont…</vt:lpstr>
      <vt:lpstr>Carta de Traslado a otra iglesia, cont…</vt:lpstr>
      <vt:lpstr>Apostasía y/o Paradero Desconocido</vt:lpstr>
      <vt:lpstr>¡Este es el comienzo de un final feliz!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MANUAL</dc:title>
  <dc:creator>microsoft</dc:creator>
  <cp:lastModifiedBy>Eileen Gill</cp:lastModifiedBy>
  <cp:revision>59</cp:revision>
  <cp:lastPrinted>1601-01-01T00:00:00Z</cp:lastPrinted>
  <dcterms:created xsi:type="dcterms:W3CDTF">2006-11-21T18:07:10Z</dcterms:created>
  <dcterms:modified xsi:type="dcterms:W3CDTF">2020-11-30T14:01:54Z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