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72" r:id="rId4"/>
    <p:sldId id="273" r:id="rId5"/>
    <p:sldId id="281" r:id="rId6"/>
    <p:sldId id="274" r:id="rId7"/>
    <p:sldId id="285" r:id="rId8"/>
    <p:sldId id="275" r:id="rId9"/>
    <p:sldId id="277" r:id="rId10"/>
    <p:sldId id="283" r:id="rId11"/>
    <p:sldId id="284" r:id="rId12"/>
    <p:sldId id="282" r:id="rId13"/>
    <p:sldId id="276" r:id="rId14"/>
    <p:sldId id="286" r:id="rId15"/>
    <p:sldId id="287" r:id="rId16"/>
    <p:sldId id="288" r:id="rId17"/>
    <p:sldId id="289" r:id="rId18"/>
    <p:sldId id="278" r:id="rId19"/>
    <p:sldId id="297" r:id="rId20"/>
    <p:sldId id="299" r:id="rId21"/>
    <p:sldId id="300" r:id="rId22"/>
    <p:sldId id="301" r:id="rId23"/>
    <p:sldId id="298" r:id="rId24"/>
    <p:sldId id="296" r:id="rId25"/>
    <p:sldId id="280" r:id="rId26"/>
    <p:sldId id="290" r:id="rId27"/>
    <p:sldId id="2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C47BDC-51D2-4F6C-BE88-6CF359A7D7A8}" v="17" dt="2023-03-09T19:50:03.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1680" autoAdjust="0"/>
  </p:normalViewPr>
  <p:slideViewPr>
    <p:cSldViewPr snapToGrid="0" snapToObjects="1">
      <p:cViewPr varScale="1">
        <p:scale>
          <a:sx n="81" d="100"/>
          <a:sy n="81" d="100"/>
        </p:scale>
        <p:origin x="33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Linares" userId="b14e103f-59ee-4110-b6a3-00eb62193b9f" providerId="ADAL" clId="{11C47BDC-51D2-4F6C-BE88-6CF359A7D7A8}"/>
    <pc:docChg chg="undo custSel addSld delSld modSld">
      <pc:chgData name="Rachel Linares" userId="b14e103f-59ee-4110-b6a3-00eb62193b9f" providerId="ADAL" clId="{11C47BDC-51D2-4F6C-BE88-6CF359A7D7A8}" dt="2023-03-09T19:57:09.628" v="6245" actId="1076"/>
      <pc:docMkLst>
        <pc:docMk/>
      </pc:docMkLst>
      <pc:sldChg chg="modSp mod">
        <pc:chgData name="Rachel Linares" userId="b14e103f-59ee-4110-b6a3-00eb62193b9f" providerId="ADAL" clId="{11C47BDC-51D2-4F6C-BE88-6CF359A7D7A8}" dt="2023-03-06T18:08:32.314" v="19" actId="20577"/>
        <pc:sldMkLst>
          <pc:docMk/>
          <pc:sldMk cId="1667945137" sldId="256"/>
        </pc:sldMkLst>
        <pc:spChg chg="mod">
          <ac:chgData name="Rachel Linares" userId="b14e103f-59ee-4110-b6a3-00eb62193b9f" providerId="ADAL" clId="{11C47BDC-51D2-4F6C-BE88-6CF359A7D7A8}" dt="2023-03-06T18:08:32.314" v="19" actId="20577"/>
          <ac:spMkLst>
            <pc:docMk/>
            <pc:sldMk cId="1667945137" sldId="256"/>
            <ac:spMk id="2" creationId="{BD2F09A5-C976-A448-877F-11E311320CCD}"/>
          </ac:spMkLst>
        </pc:spChg>
      </pc:sldChg>
      <pc:sldChg chg="modSp mod">
        <pc:chgData name="Rachel Linares" userId="b14e103f-59ee-4110-b6a3-00eb62193b9f" providerId="ADAL" clId="{11C47BDC-51D2-4F6C-BE88-6CF359A7D7A8}" dt="2023-03-09T19:46:54.353" v="6087" actId="255"/>
        <pc:sldMkLst>
          <pc:docMk/>
          <pc:sldMk cId="4132910413" sldId="257"/>
        </pc:sldMkLst>
        <pc:spChg chg="mod">
          <ac:chgData name="Rachel Linares" userId="b14e103f-59ee-4110-b6a3-00eb62193b9f" providerId="ADAL" clId="{11C47BDC-51D2-4F6C-BE88-6CF359A7D7A8}" dt="2023-03-09T19:46:54.353" v="6087" actId="255"/>
          <ac:spMkLst>
            <pc:docMk/>
            <pc:sldMk cId="4132910413" sldId="257"/>
            <ac:spMk id="2" creationId="{85B39268-870F-314C-872A-D6748F96D339}"/>
          </ac:spMkLst>
        </pc:spChg>
        <pc:spChg chg="mod">
          <ac:chgData name="Rachel Linares" userId="b14e103f-59ee-4110-b6a3-00eb62193b9f" providerId="ADAL" clId="{11C47BDC-51D2-4F6C-BE88-6CF359A7D7A8}" dt="2023-03-09T19:46:38.689" v="6083" actId="14100"/>
          <ac:spMkLst>
            <pc:docMk/>
            <pc:sldMk cId="4132910413" sldId="257"/>
            <ac:spMk id="3" creationId="{1D6CC30C-29E0-A445-A564-2013089C35E3}"/>
          </ac:spMkLst>
        </pc:spChg>
      </pc:sldChg>
      <pc:sldChg chg="del">
        <pc:chgData name="Rachel Linares" userId="b14e103f-59ee-4110-b6a3-00eb62193b9f" providerId="ADAL" clId="{11C47BDC-51D2-4F6C-BE88-6CF359A7D7A8}" dt="2023-03-06T19:09:39.119" v="462" actId="2696"/>
        <pc:sldMkLst>
          <pc:docMk/>
          <pc:sldMk cId="1764085691" sldId="258"/>
        </pc:sldMkLst>
      </pc:sldChg>
      <pc:sldChg chg="del">
        <pc:chgData name="Rachel Linares" userId="b14e103f-59ee-4110-b6a3-00eb62193b9f" providerId="ADAL" clId="{11C47BDC-51D2-4F6C-BE88-6CF359A7D7A8}" dt="2023-03-06T19:09:39.119" v="462" actId="2696"/>
        <pc:sldMkLst>
          <pc:docMk/>
          <pc:sldMk cId="3979019389" sldId="259"/>
        </pc:sldMkLst>
      </pc:sldChg>
      <pc:sldChg chg="del">
        <pc:chgData name="Rachel Linares" userId="b14e103f-59ee-4110-b6a3-00eb62193b9f" providerId="ADAL" clId="{11C47BDC-51D2-4F6C-BE88-6CF359A7D7A8}" dt="2023-03-06T19:09:39.119" v="462" actId="2696"/>
        <pc:sldMkLst>
          <pc:docMk/>
          <pc:sldMk cId="1837152391" sldId="260"/>
        </pc:sldMkLst>
      </pc:sldChg>
      <pc:sldChg chg="del">
        <pc:chgData name="Rachel Linares" userId="b14e103f-59ee-4110-b6a3-00eb62193b9f" providerId="ADAL" clId="{11C47BDC-51D2-4F6C-BE88-6CF359A7D7A8}" dt="2023-03-06T19:09:39.119" v="462" actId="2696"/>
        <pc:sldMkLst>
          <pc:docMk/>
          <pc:sldMk cId="1668154275" sldId="261"/>
        </pc:sldMkLst>
      </pc:sldChg>
      <pc:sldChg chg="del">
        <pc:chgData name="Rachel Linares" userId="b14e103f-59ee-4110-b6a3-00eb62193b9f" providerId="ADAL" clId="{11C47BDC-51D2-4F6C-BE88-6CF359A7D7A8}" dt="2023-03-06T19:09:39.119" v="462" actId="2696"/>
        <pc:sldMkLst>
          <pc:docMk/>
          <pc:sldMk cId="1837644703" sldId="262"/>
        </pc:sldMkLst>
      </pc:sldChg>
      <pc:sldChg chg="del">
        <pc:chgData name="Rachel Linares" userId="b14e103f-59ee-4110-b6a3-00eb62193b9f" providerId="ADAL" clId="{11C47BDC-51D2-4F6C-BE88-6CF359A7D7A8}" dt="2023-03-06T19:09:39.119" v="462" actId="2696"/>
        <pc:sldMkLst>
          <pc:docMk/>
          <pc:sldMk cId="460680536" sldId="263"/>
        </pc:sldMkLst>
      </pc:sldChg>
      <pc:sldChg chg="del">
        <pc:chgData name="Rachel Linares" userId="b14e103f-59ee-4110-b6a3-00eb62193b9f" providerId="ADAL" clId="{11C47BDC-51D2-4F6C-BE88-6CF359A7D7A8}" dt="2023-03-06T19:09:39.119" v="462" actId="2696"/>
        <pc:sldMkLst>
          <pc:docMk/>
          <pc:sldMk cId="4010572" sldId="264"/>
        </pc:sldMkLst>
      </pc:sldChg>
      <pc:sldChg chg="del">
        <pc:chgData name="Rachel Linares" userId="b14e103f-59ee-4110-b6a3-00eb62193b9f" providerId="ADAL" clId="{11C47BDC-51D2-4F6C-BE88-6CF359A7D7A8}" dt="2023-03-06T19:09:39.119" v="462" actId="2696"/>
        <pc:sldMkLst>
          <pc:docMk/>
          <pc:sldMk cId="2590409985" sldId="265"/>
        </pc:sldMkLst>
      </pc:sldChg>
      <pc:sldChg chg="del">
        <pc:chgData name="Rachel Linares" userId="b14e103f-59ee-4110-b6a3-00eb62193b9f" providerId="ADAL" clId="{11C47BDC-51D2-4F6C-BE88-6CF359A7D7A8}" dt="2023-03-06T19:09:39.119" v="462" actId="2696"/>
        <pc:sldMkLst>
          <pc:docMk/>
          <pc:sldMk cId="2400938898" sldId="266"/>
        </pc:sldMkLst>
      </pc:sldChg>
      <pc:sldChg chg="del">
        <pc:chgData name="Rachel Linares" userId="b14e103f-59ee-4110-b6a3-00eb62193b9f" providerId="ADAL" clId="{11C47BDC-51D2-4F6C-BE88-6CF359A7D7A8}" dt="2023-03-06T19:09:39.119" v="462" actId="2696"/>
        <pc:sldMkLst>
          <pc:docMk/>
          <pc:sldMk cId="3106962906" sldId="267"/>
        </pc:sldMkLst>
      </pc:sldChg>
      <pc:sldChg chg="del">
        <pc:chgData name="Rachel Linares" userId="b14e103f-59ee-4110-b6a3-00eb62193b9f" providerId="ADAL" clId="{11C47BDC-51D2-4F6C-BE88-6CF359A7D7A8}" dt="2023-03-06T19:09:39.119" v="462" actId="2696"/>
        <pc:sldMkLst>
          <pc:docMk/>
          <pc:sldMk cId="1517822666" sldId="268"/>
        </pc:sldMkLst>
      </pc:sldChg>
      <pc:sldChg chg="del">
        <pc:chgData name="Rachel Linares" userId="b14e103f-59ee-4110-b6a3-00eb62193b9f" providerId="ADAL" clId="{11C47BDC-51D2-4F6C-BE88-6CF359A7D7A8}" dt="2023-03-06T19:09:39.119" v="462" actId="2696"/>
        <pc:sldMkLst>
          <pc:docMk/>
          <pc:sldMk cId="2100894712" sldId="269"/>
        </pc:sldMkLst>
      </pc:sldChg>
      <pc:sldChg chg="del">
        <pc:chgData name="Rachel Linares" userId="b14e103f-59ee-4110-b6a3-00eb62193b9f" providerId="ADAL" clId="{11C47BDC-51D2-4F6C-BE88-6CF359A7D7A8}" dt="2023-03-06T19:09:39.119" v="462" actId="2696"/>
        <pc:sldMkLst>
          <pc:docMk/>
          <pc:sldMk cId="3873381197" sldId="270"/>
        </pc:sldMkLst>
      </pc:sldChg>
      <pc:sldChg chg="modSp mod">
        <pc:chgData name="Rachel Linares" userId="b14e103f-59ee-4110-b6a3-00eb62193b9f" providerId="ADAL" clId="{11C47BDC-51D2-4F6C-BE88-6CF359A7D7A8}" dt="2023-03-09T19:57:09.628" v="6245" actId="1076"/>
        <pc:sldMkLst>
          <pc:docMk/>
          <pc:sldMk cId="1174600313" sldId="271"/>
        </pc:sldMkLst>
        <pc:spChg chg="mod">
          <ac:chgData name="Rachel Linares" userId="b14e103f-59ee-4110-b6a3-00eb62193b9f" providerId="ADAL" clId="{11C47BDC-51D2-4F6C-BE88-6CF359A7D7A8}" dt="2023-03-09T19:57:09.628" v="6245" actId="1076"/>
          <ac:spMkLst>
            <pc:docMk/>
            <pc:sldMk cId="1174600313" sldId="271"/>
            <ac:spMk id="2" creationId="{6F139B6E-3359-4880-B4AB-A01D3836746F}"/>
          </ac:spMkLst>
        </pc:spChg>
        <pc:spChg chg="mod">
          <ac:chgData name="Rachel Linares" userId="b14e103f-59ee-4110-b6a3-00eb62193b9f" providerId="ADAL" clId="{11C47BDC-51D2-4F6C-BE88-6CF359A7D7A8}" dt="2023-03-09T19:57:09.628" v="6245" actId="1076"/>
          <ac:spMkLst>
            <pc:docMk/>
            <pc:sldMk cId="1174600313" sldId="271"/>
            <ac:spMk id="3" creationId="{1AF8FC71-F10F-46A1-B0CC-C2C0CA9BC120}"/>
          </ac:spMkLst>
        </pc:spChg>
      </pc:sldChg>
      <pc:sldChg chg="modSp new mod">
        <pc:chgData name="Rachel Linares" userId="b14e103f-59ee-4110-b6a3-00eb62193b9f" providerId="ADAL" clId="{11C47BDC-51D2-4F6C-BE88-6CF359A7D7A8}" dt="2023-03-09T19:47:10.307" v="6090" actId="1076"/>
        <pc:sldMkLst>
          <pc:docMk/>
          <pc:sldMk cId="316615888" sldId="272"/>
        </pc:sldMkLst>
        <pc:spChg chg="mod">
          <ac:chgData name="Rachel Linares" userId="b14e103f-59ee-4110-b6a3-00eb62193b9f" providerId="ADAL" clId="{11C47BDC-51D2-4F6C-BE88-6CF359A7D7A8}" dt="2023-03-09T19:47:10.307" v="6090" actId="1076"/>
          <ac:spMkLst>
            <pc:docMk/>
            <pc:sldMk cId="316615888" sldId="272"/>
            <ac:spMk id="2" creationId="{BB7FAFC4-3D46-4E5F-1353-618FA34E746D}"/>
          </ac:spMkLst>
        </pc:spChg>
        <pc:spChg chg="mod">
          <ac:chgData name="Rachel Linares" userId="b14e103f-59ee-4110-b6a3-00eb62193b9f" providerId="ADAL" clId="{11C47BDC-51D2-4F6C-BE88-6CF359A7D7A8}" dt="2023-03-09T19:47:10.307" v="6090" actId="1076"/>
          <ac:spMkLst>
            <pc:docMk/>
            <pc:sldMk cId="316615888" sldId="272"/>
            <ac:spMk id="3" creationId="{51A0AC45-AE96-4528-1683-66BEED86CCEC}"/>
          </ac:spMkLst>
        </pc:spChg>
      </pc:sldChg>
      <pc:sldChg chg="modSp add mod">
        <pc:chgData name="Rachel Linares" userId="b14e103f-59ee-4110-b6a3-00eb62193b9f" providerId="ADAL" clId="{11C47BDC-51D2-4F6C-BE88-6CF359A7D7A8}" dt="2023-03-09T19:48:30.899" v="6101" actId="255"/>
        <pc:sldMkLst>
          <pc:docMk/>
          <pc:sldMk cId="1250442061" sldId="273"/>
        </pc:sldMkLst>
        <pc:spChg chg="mod">
          <ac:chgData name="Rachel Linares" userId="b14e103f-59ee-4110-b6a3-00eb62193b9f" providerId="ADAL" clId="{11C47BDC-51D2-4F6C-BE88-6CF359A7D7A8}" dt="2023-03-06T19:31:58.027" v="1654" actId="1076"/>
          <ac:spMkLst>
            <pc:docMk/>
            <pc:sldMk cId="1250442061" sldId="273"/>
            <ac:spMk id="2" creationId="{BB7FAFC4-3D46-4E5F-1353-618FA34E746D}"/>
          </ac:spMkLst>
        </pc:spChg>
        <pc:spChg chg="mod">
          <ac:chgData name="Rachel Linares" userId="b14e103f-59ee-4110-b6a3-00eb62193b9f" providerId="ADAL" clId="{11C47BDC-51D2-4F6C-BE88-6CF359A7D7A8}" dt="2023-03-09T19:48:30.899" v="6101" actId="255"/>
          <ac:spMkLst>
            <pc:docMk/>
            <pc:sldMk cId="1250442061" sldId="273"/>
            <ac:spMk id="3" creationId="{51A0AC45-AE96-4528-1683-66BEED86CCEC}"/>
          </ac:spMkLst>
        </pc:spChg>
      </pc:sldChg>
      <pc:sldChg chg="addSp delSp modSp new mod">
        <pc:chgData name="Rachel Linares" userId="b14e103f-59ee-4110-b6a3-00eb62193b9f" providerId="ADAL" clId="{11C47BDC-51D2-4F6C-BE88-6CF359A7D7A8}" dt="2023-03-09T19:50:37.537" v="6156" actId="1076"/>
        <pc:sldMkLst>
          <pc:docMk/>
          <pc:sldMk cId="1049294495" sldId="274"/>
        </pc:sldMkLst>
        <pc:spChg chg="del">
          <ac:chgData name="Rachel Linares" userId="b14e103f-59ee-4110-b6a3-00eb62193b9f" providerId="ADAL" clId="{11C47BDC-51D2-4F6C-BE88-6CF359A7D7A8}" dt="2023-03-06T19:34:43.587" v="1661" actId="478"/>
          <ac:spMkLst>
            <pc:docMk/>
            <pc:sldMk cId="1049294495" sldId="274"/>
            <ac:spMk id="2" creationId="{DECC0835-D985-7C6E-4264-2FC4AB7A140C}"/>
          </ac:spMkLst>
        </pc:spChg>
        <pc:spChg chg="del">
          <ac:chgData name="Rachel Linares" userId="b14e103f-59ee-4110-b6a3-00eb62193b9f" providerId="ADAL" clId="{11C47BDC-51D2-4F6C-BE88-6CF359A7D7A8}" dt="2023-03-06T19:34:46.821" v="1662" actId="478"/>
          <ac:spMkLst>
            <pc:docMk/>
            <pc:sldMk cId="1049294495" sldId="274"/>
            <ac:spMk id="3" creationId="{62E39DB3-F521-4BD8-A4CB-CBE716A32ED5}"/>
          </ac:spMkLst>
        </pc:spChg>
        <pc:spChg chg="add del mod">
          <ac:chgData name="Rachel Linares" userId="b14e103f-59ee-4110-b6a3-00eb62193b9f" providerId="ADAL" clId="{11C47BDC-51D2-4F6C-BE88-6CF359A7D7A8}" dt="2023-03-09T19:50:24.856" v="6153" actId="478"/>
          <ac:spMkLst>
            <pc:docMk/>
            <pc:sldMk cId="1049294495" sldId="274"/>
            <ac:spMk id="4" creationId="{E3AE4254-9BC5-CDDB-C4FF-B1F7E017573B}"/>
          </ac:spMkLst>
        </pc:spChg>
        <pc:spChg chg="add del mod">
          <ac:chgData name="Rachel Linares" userId="b14e103f-59ee-4110-b6a3-00eb62193b9f" providerId="ADAL" clId="{11C47BDC-51D2-4F6C-BE88-6CF359A7D7A8}" dt="2023-03-09T19:50:22.268" v="6152" actId="478"/>
          <ac:spMkLst>
            <pc:docMk/>
            <pc:sldMk cId="1049294495" sldId="274"/>
            <ac:spMk id="6" creationId="{18D92FD7-4F03-11B4-BF14-DED5E23A3E35}"/>
          </ac:spMkLst>
        </pc:spChg>
        <pc:spChg chg="add mod">
          <ac:chgData name="Rachel Linares" userId="b14e103f-59ee-4110-b6a3-00eb62193b9f" providerId="ADAL" clId="{11C47BDC-51D2-4F6C-BE88-6CF359A7D7A8}" dt="2023-03-06T19:36:55.580" v="1703" actId="164"/>
          <ac:spMkLst>
            <pc:docMk/>
            <pc:sldMk cId="1049294495" sldId="274"/>
            <ac:spMk id="7" creationId="{6D2B36EF-EE2B-C4DE-ACA8-BD9D6669E5B3}"/>
          </ac:spMkLst>
        </pc:spChg>
        <pc:spChg chg="add mod">
          <ac:chgData name="Rachel Linares" userId="b14e103f-59ee-4110-b6a3-00eb62193b9f" providerId="ADAL" clId="{11C47BDC-51D2-4F6C-BE88-6CF359A7D7A8}" dt="2023-03-06T19:36:55.580" v="1703" actId="164"/>
          <ac:spMkLst>
            <pc:docMk/>
            <pc:sldMk cId="1049294495" sldId="274"/>
            <ac:spMk id="8" creationId="{421B0675-B2EF-7FDF-04D5-23F9C3672E21}"/>
          </ac:spMkLst>
        </pc:spChg>
        <pc:spChg chg="add mod">
          <ac:chgData name="Rachel Linares" userId="b14e103f-59ee-4110-b6a3-00eb62193b9f" providerId="ADAL" clId="{11C47BDC-51D2-4F6C-BE88-6CF359A7D7A8}" dt="2023-03-09T19:50:03.784" v="6149" actId="164"/>
          <ac:spMkLst>
            <pc:docMk/>
            <pc:sldMk cId="1049294495" sldId="274"/>
            <ac:spMk id="12" creationId="{491B1F84-47D4-5EF6-0C94-A1A41B10EA58}"/>
          </ac:spMkLst>
        </pc:spChg>
        <pc:spChg chg="add mod">
          <ac:chgData name="Rachel Linares" userId="b14e103f-59ee-4110-b6a3-00eb62193b9f" providerId="ADAL" clId="{11C47BDC-51D2-4F6C-BE88-6CF359A7D7A8}" dt="2023-03-09T19:50:03.784" v="6149" actId="164"/>
          <ac:spMkLst>
            <pc:docMk/>
            <pc:sldMk cId="1049294495" sldId="274"/>
            <ac:spMk id="19" creationId="{EF329ADF-CA3C-1E76-88A2-8F89E5895FF2}"/>
          </ac:spMkLst>
        </pc:spChg>
        <pc:spChg chg="add del mod">
          <ac:chgData name="Rachel Linares" userId="b14e103f-59ee-4110-b6a3-00eb62193b9f" providerId="ADAL" clId="{11C47BDC-51D2-4F6C-BE88-6CF359A7D7A8}" dt="2023-03-06T19:44:13.749" v="1768"/>
          <ac:spMkLst>
            <pc:docMk/>
            <pc:sldMk cId="1049294495" sldId="274"/>
            <ac:spMk id="22" creationId="{8ABC0E92-D2A5-7979-2D40-AFFC6B0F22E2}"/>
          </ac:spMkLst>
        </pc:spChg>
        <pc:spChg chg="add mod">
          <ac:chgData name="Rachel Linares" userId="b14e103f-59ee-4110-b6a3-00eb62193b9f" providerId="ADAL" clId="{11C47BDC-51D2-4F6C-BE88-6CF359A7D7A8}" dt="2023-03-06T19:45:18.714" v="1929" actId="1076"/>
          <ac:spMkLst>
            <pc:docMk/>
            <pc:sldMk cId="1049294495" sldId="274"/>
            <ac:spMk id="23" creationId="{AEB2AF18-577D-8585-1004-51064B3898B7}"/>
          </ac:spMkLst>
        </pc:spChg>
        <pc:grpChg chg="add mod">
          <ac:chgData name="Rachel Linares" userId="b14e103f-59ee-4110-b6a3-00eb62193b9f" providerId="ADAL" clId="{11C47BDC-51D2-4F6C-BE88-6CF359A7D7A8}" dt="2023-03-09T19:50:37.537" v="6156" actId="1076"/>
          <ac:grpSpMkLst>
            <pc:docMk/>
            <pc:sldMk cId="1049294495" sldId="274"/>
            <ac:grpSpMk id="2" creationId="{61109B44-AC91-A6E0-E775-5A7968EFCF71}"/>
          </ac:grpSpMkLst>
        </pc:grpChg>
        <pc:grpChg chg="add mod">
          <ac:chgData name="Rachel Linares" userId="b14e103f-59ee-4110-b6a3-00eb62193b9f" providerId="ADAL" clId="{11C47BDC-51D2-4F6C-BE88-6CF359A7D7A8}" dt="2023-03-09T19:50:03.784" v="6149" actId="164"/>
          <ac:grpSpMkLst>
            <pc:docMk/>
            <pc:sldMk cId="1049294495" sldId="274"/>
            <ac:grpSpMk id="9" creationId="{F3283B06-1DC3-8AE0-EB22-3A686A829994}"/>
          </ac:grpSpMkLst>
        </pc:grpChg>
        <pc:picChg chg="add mod">
          <ac:chgData name="Rachel Linares" userId="b14e103f-59ee-4110-b6a3-00eb62193b9f" providerId="ADAL" clId="{11C47BDC-51D2-4F6C-BE88-6CF359A7D7A8}" dt="2023-03-06T19:36:55.580" v="1703" actId="164"/>
          <ac:picMkLst>
            <pc:docMk/>
            <pc:sldMk cId="1049294495" sldId="274"/>
            <ac:picMk id="5" creationId="{E7A99F74-E1AA-A9B4-9740-77CF8795B969}"/>
          </ac:picMkLst>
        </pc:picChg>
        <pc:picChg chg="add mod">
          <ac:chgData name="Rachel Linares" userId="b14e103f-59ee-4110-b6a3-00eb62193b9f" providerId="ADAL" clId="{11C47BDC-51D2-4F6C-BE88-6CF359A7D7A8}" dt="2023-03-09T19:50:03.784" v="6149" actId="164"/>
          <ac:picMkLst>
            <pc:docMk/>
            <pc:sldMk cId="1049294495" sldId="274"/>
            <ac:picMk id="11" creationId="{C25A62F0-B4CA-FE26-BA53-F199BAB03086}"/>
          </ac:picMkLst>
        </pc:picChg>
        <pc:picChg chg="add mod">
          <ac:chgData name="Rachel Linares" userId="b14e103f-59ee-4110-b6a3-00eb62193b9f" providerId="ADAL" clId="{11C47BDC-51D2-4F6C-BE88-6CF359A7D7A8}" dt="2023-03-09T19:50:03.784" v="6149" actId="164"/>
          <ac:picMkLst>
            <pc:docMk/>
            <pc:sldMk cId="1049294495" sldId="274"/>
            <ac:picMk id="14" creationId="{BF7321C1-1E6E-71F6-497E-D771D3E94A17}"/>
          </ac:picMkLst>
        </pc:picChg>
        <pc:picChg chg="add mod">
          <ac:chgData name="Rachel Linares" userId="b14e103f-59ee-4110-b6a3-00eb62193b9f" providerId="ADAL" clId="{11C47BDC-51D2-4F6C-BE88-6CF359A7D7A8}" dt="2023-03-09T19:50:03.784" v="6149" actId="164"/>
          <ac:picMkLst>
            <pc:docMk/>
            <pc:sldMk cId="1049294495" sldId="274"/>
            <ac:picMk id="16" creationId="{F179ED9C-CE77-9BBC-2EF8-B29962E3FB63}"/>
          </ac:picMkLst>
        </pc:picChg>
        <pc:picChg chg="add mod">
          <ac:chgData name="Rachel Linares" userId="b14e103f-59ee-4110-b6a3-00eb62193b9f" providerId="ADAL" clId="{11C47BDC-51D2-4F6C-BE88-6CF359A7D7A8}" dt="2023-03-09T19:50:03.784" v="6149" actId="164"/>
          <ac:picMkLst>
            <pc:docMk/>
            <pc:sldMk cId="1049294495" sldId="274"/>
            <ac:picMk id="18" creationId="{8A487890-C5AA-BADB-542C-6014B1300F02}"/>
          </ac:picMkLst>
        </pc:picChg>
        <pc:picChg chg="add mod">
          <ac:chgData name="Rachel Linares" userId="b14e103f-59ee-4110-b6a3-00eb62193b9f" providerId="ADAL" clId="{11C47BDC-51D2-4F6C-BE88-6CF359A7D7A8}" dt="2023-03-09T19:50:03.784" v="6149" actId="164"/>
          <ac:picMkLst>
            <pc:docMk/>
            <pc:sldMk cId="1049294495" sldId="274"/>
            <ac:picMk id="21" creationId="{007C93BD-1F2F-8EA4-AE1F-0FB96BC86187}"/>
          </ac:picMkLst>
        </pc:picChg>
      </pc:sldChg>
      <pc:sldChg chg="addSp modSp new mod">
        <pc:chgData name="Rachel Linares" userId="b14e103f-59ee-4110-b6a3-00eb62193b9f" providerId="ADAL" clId="{11C47BDC-51D2-4F6C-BE88-6CF359A7D7A8}" dt="2023-03-09T19:51:14.530" v="6167" actId="255"/>
        <pc:sldMkLst>
          <pc:docMk/>
          <pc:sldMk cId="42960367" sldId="275"/>
        </pc:sldMkLst>
        <pc:spChg chg="mod">
          <ac:chgData name="Rachel Linares" userId="b14e103f-59ee-4110-b6a3-00eb62193b9f" providerId="ADAL" clId="{11C47BDC-51D2-4F6C-BE88-6CF359A7D7A8}" dt="2023-03-09T19:51:05.709" v="6163" actId="1076"/>
          <ac:spMkLst>
            <pc:docMk/>
            <pc:sldMk cId="42960367" sldId="275"/>
            <ac:spMk id="2" creationId="{7FAD716F-484B-F36B-A133-F3A887BDFD0F}"/>
          </ac:spMkLst>
        </pc:spChg>
        <pc:spChg chg="mod">
          <ac:chgData name="Rachel Linares" userId="b14e103f-59ee-4110-b6a3-00eb62193b9f" providerId="ADAL" clId="{11C47BDC-51D2-4F6C-BE88-6CF359A7D7A8}" dt="2023-03-09T19:51:14.530" v="6167" actId="255"/>
          <ac:spMkLst>
            <pc:docMk/>
            <pc:sldMk cId="42960367" sldId="275"/>
            <ac:spMk id="3" creationId="{F45BE4B8-0EB9-905D-F566-E4C20B399E0E}"/>
          </ac:spMkLst>
        </pc:spChg>
        <pc:spChg chg="add mod">
          <ac:chgData name="Rachel Linares" userId="b14e103f-59ee-4110-b6a3-00eb62193b9f" providerId="ADAL" clId="{11C47BDC-51D2-4F6C-BE88-6CF359A7D7A8}" dt="2023-03-06T19:51:50.113" v="2536" actId="20577"/>
          <ac:spMkLst>
            <pc:docMk/>
            <pc:sldMk cId="42960367" sldId="275"/>
            <ac:spMk id="4" creationId="{AFEEC4A5-ABCD-07AC-FF4B-A3E235CCD65C}"/>
          </ac:spMkLst>
        </pc:spChg>
      </pc:sldChg>
      <pc:sldChg chg="modSp new mod">
        <pc:chgData name="Rachel Linares" userId="b14e103f-59ee-4110-b6a3-00eb62193b9f" providerId="ADAL" clId="{11C47BDC-51D2-4F6C-BE88-6CF359A7D7A8}" dt="2023-03-09T19:52:03.999" v="6186" actId="14100"/>
        <pc:sldMkLst>
          <pc:docMk/>
          <pc:sldMk cId="2360116565" sldId="276"/>
        </pc:sldMkLst>
        <pc:spChg chg="mod">
          <ac:chgData name="Rachel Linares" userId="b14e103f-59ee-4110-b6a3-00eb62193b9f" providerId="ADAL" clId="{11C47BDC-51D2-4F6C-BE88-6CF359A7D7A8}" dt="2023-03-09T19:51:33.704" v="6170" actId="1076"/>
          <ac:spMkLst>
            <pc:docMk/>
            <pc:sldMk cId="2360116565" sldId="276"/>
            <ac:spMk id="2" creationId="{93B48CE8-14FE-794B-E9BA-B568A2EC11BE}"/>
          </ac:spMkLst>
        </pc:spChg>
        <pc:spChg chg="mod">
          <ac:chgData name="Rachel Linares" userId="b14e103f-59ee-4110-b6a3-00eb62193b9f" providerId="ADAL" clId="{11C47BDC-51D2-4F6C-BE88-6CF359A7D7A8}" dt="2023-03-09T19:52:03.999" v="6186" actId="14100"/>
          <ac:spMkLst>
            <pc:docMk/>
            <pc:sldMk cId="2360116565" sldId="276"/>
            <ac:spMk id="3" creationId="{7FC1CAE5-3195-A9FA-7BDE-214A74E6F362}"/>
          </ac:spMkLst>
        </pc:spChg>
      </pc:sldChg>
      <pc:sldChg chg="modSp new mod">
        <pc:chgData name="Rachel Linares" userId="b14e103f-59ee-4110-b6a3-00eb62193b9f" providerId="ADAL" clId="{11C47BDC-51D2-4F6C-BE88-6CF359A7D7A8}" dt="2023-03-09T19:52:32.621" v="6191" actId="404"/>
        <pc:sldMkLst>
          <pc:docMk/>
          <pc:sldMk cId="2193851025" sldId="277"/>
        </pc:sldMkLst>
        <pc:spChg chg="mod">
          <ac:chgData name="Rachel Linares" userId="b14e103f-59ee-4110-b6a3-00eb62193b9f" providerId="ADAL" clId="{11C47BDC-51D2-4F6C-BE88-6CF359A7D7A8}" dt="2023-03-09T19:52:29.651" v="6190" actId="1076"/>
          <ac:spMkLst>
            <pc:docMk/>
            <pc:sldMk cId="2193851025" sldId="277"/>
            <ac:spMk id="2" creationId="{5C0096D5-60F6-FD7E-7F01-B6C254A88084}"/>
          </ac:spMkLst>
        </pc:spChg>
        <pc:spChg chg="mod">
          <ac:chgData name="Rachel Linares" userId="b14e103f-59ee-4110-b6a3-00eb62193b9f" providerId="ADAL" clId="{11C47BDC-51D2-4F6C-BE88-6CF359A7D7A8}" dt="2023-03-09T19:52:32.621" v="6191" actId="404"/>
          <ac:spMkLst>
            <pc:docMk/>
            <pc:sldMk cId="2193851025" sldId="277"/>
            <ac:spMk id="3" creationId="{F898F8D1-3D53-D18D-D6F5-620F289ECF34}"/>
          </ac:spMkLst>
        </pc:spChg>
      </pc:sldChg>
      <pc:sldChg chg="modSp add mod">
        <pc:chgData name="Rachel Linares" userId="b14e103f-59ee-4110-b6a3-00eb62193b9f" providerId="ADAL" clId="{11C47BDC-51D2-4F6C-BE88-6CF359A7D7A8}" dt="2023-03-09T19:53:13.504" v="6195" actId="404"/>
        <pc:sldMkLst>
          <pc:docMk/>
          <pc:sldMk cId="2119641063" sldId="278"/>
        </pc:sldMkLst>
        <pc:spChg chg="mod">
          <ac:chgData name="Rachel Linares" userId="b14e103f-59ee-4110-b6a3-00eb62193b9f" providerId="ADAL" clId="{11C47BDC-51D2-4F6C-BE88-6CF359A7D7A8}" dt="2023-03-09T19:53:05.013" v="6194" actId="1076"/>
          <ac:spMkLst>
            <pc:docMk/>
            <pc:sldMk cId="2119641063" sldId="278"/>
            <ac:spMk id="2" creationId="{5C0096D5-60F6-FD7E-7F01-B6C254A88084}"/>
          </ac:spMkLst>
        </pc:spChg>
        <pc:spChg chg="mod">
          <ac:chgData name="Rachel Linares" userId="b14e103f-59ee-4110-b6a3-00eb62193b9f" providerId="ADAL" clId="{11C47BDC-51D2-4F6C-BE88-6CF359A7D7A8}" dt="2023-03-09T19:53:13.504" v="6195" actId="404"/>
          <ac:spMkLst>
            <pc:docMk/>
            <pc:sldMk cId="2119641063" sldId="278"/>
            <ac:spMk id="3" creationId="{F898F8D1-3D53-D18D-D6F5-620F289ECF34}"/>
          </ac:spMkLst>
        </pc:spChg>
      </pc:sldChg>
      <pc:sldChg chg="addSp modSp new mod">
        <pc:chgData name="Rachel Linares" userId="b14e103f-59ee-4110-b6a3-00eb62193b9f" providerId="ADAL" clId="{11C47BDC-51D2-4F6C-BE88-6CF359A7D7A8}" dt="2023-03-09T19:55:40.774" v="6229" actId="948"/>
        <pc:sldMkLst>
          <pc:docMk/>
          <pc:sldMk cId="1275330987" sldId="279"/>
        </pc:sldMkLst>
        <pc:spChg chg="mod">
          <ac:chgData name="Rachel Linares" userId="b14e103f-59ee-4110-b6a3-00eb62193b9f" providerId="ADAL" clId="{11C47BDC-51D2-4F6C-BE88-6CF359A7D7A8}" dt="2023-03-09T19:53:21.957" v="6196" actId="1076"/>
          <ac:spMkLst>
            <pc:docMk/>
            <pc:sldMk cId="1275330987" sldId="279"/>
            <ac:spMk id="2" creationId="{D9CFD0BF-6B13-177D-201D-51E6C5921038}"/>
          </ac:spMkLst>
        </pc:spChg>
        <pc:spChg chg="mod">
          <ac:chgData name="Rachel Linares" userId="b14e103f-59ee-4110-b6a3-00eb62193b9f" providerId="ADAL" clId="{11C47BDC-51D2-4F6C-BE88-6CF359A7D7A8}" dt="2023-03-09T19:55:40.774" v="6229" actId="948"/>
          <ac:spMkLst>
            <pc:docMk/>
            <pc:sldMk cId="1275330987" sldId="279"/>
            <ac:spMk id="3" creationId="{1027554C-1A9E-955C-032B-A860ECB147B0}"/>
          </ac:spMkLst>
        </pc:spChg>
        <pc:spChg chg="add mod">
          <ac:chgData name="Rachel Linares" userId="b14e103f-59ee-4110-b6a3-00eb62193b9f" providerId="ADAL" clId="{11C47BDC-51D2-4F6C-BE88-6CF359A7D7A8}" dt="2023-03-06T21:45:25.572" v="5786" actId="571"/>
          <ac:spMkLst>
            <pc:docMk/>
            <pc:sldMk cId="1275330987" sldId="279"/>
            <ac:spMk id="4" creationId="{CEE3C4B7-D48F-2FD9-F858-FCD25FDE44B3}"/>
          </ac:spMkLst>
        </pc:spChg>
        <pc:spChg chg="add mod">
          <ac:chgData name="Rachel Linares" userId="b14e103f-59ee-4110-b6a3-00eb62193b9f" providerId="ADAL" clId="{11C47BDC-51D2-4F6C-BE88-6CF359A7D7A8}" dt="2023-03-06T21:45:25.572" v="5786" actId="571"/>
          <ac:spMkLst>
            <pc:docMk/>
            <pc:sldMk cId="1275330987" sldId="279"/>
            <ac:spMk id="5" creationId="{57F879D8-4F9C-F61E-69B7-2E01A15F851B}"/>
          </ac:spMkLst>
        </pc:spChg>
      </pc:sldChg>
      <pc:sldChg chg="modSp add mod">
        <pc:chgData name="Rachel Linares" userId="b14e103f-59ee-4110-b6a3-00eb62193b9f" providerId="ADAL" clId="{11C47BDC-51D2-4F6C-BE88-6CF359A7D7A8}" dt="2023-03-09T19:56:55.003" v="6243" actId="14100"/>
        <pc:sldMkLst>
          <pc:docMk/>
          <pc:sldMk cId="2741615429" sldId="280"/>
        </pc:sldMkLst>
        <pc:spChg chg="mod">
          <ac:chgData name="Rachel Linares" userId="b14e103f-59ee-4110-b6a3-00eb62193b9f" providerId="ADAL" clId="{11C47BDC-51D2-4F6C-BE88-6CF359A7D7A8}" dt="2023-03-09T19:56:01.419" v="6233" actId="1076"/>
          <ac:spMkLst>
            <pc:docMk/>
            <pc:sldMk cId="2741615429" sldId="280"/>
            <ac:spMk id="2" creationId="{D9CFD0BF-6B13-177D-201D-51E6C5921038}"/>
          </ac:spMkLst>
        </pc:spChg>
        <pc:spChg chg="mod">
          <ac:chgData name="Rachel Linares" userId="b14e103f-59ee-4110-b6a3-00eb62193b9f" providerId="ADAL" clId="{11C47BDC-51D2-4F6C-BE88-6CF359A7D7A8}" dt="2023-03-09T19:56:55.003" v="6243" actId="14100"/>
          <ac:spMkLst>
            <pc:docMk/>
            <pc:sldMk cId="2741615429" sldId="280"/>
            <ac:spMk id="3" creationId="{1027554C-1A9E-955C-032B-A860ECB147B0}"/>
          </ac:spMkLst>
        </pc:spChg>
      </pc:sldChg>
      <pc:sldChg chg="modSp add del mod">
        <pc:chgData name="Rachel Linares" userId="b14e103f-59ee-4110-b6a3-00eb62193b9f" providerId="ADAL" clId="{11C47BDC-51D2-4F6C-BE88-6CF359A7D7A8}" dt="2023-03-06T21:56:26.996" v="5799" actId="2696"/>
        <pc:sldMkLst>
          <pc:docMk/>
          <pc:sldMk cId="1672058830" sldId="281"/>
        </pc:sldMkLst>
        <pc:spChg chg="mod">
          <ac:chgData name="Rachel Linares" userId="b14e103f-59ee-4110-b6a3-00eb62193b9f" providerId="ADAL" clId="{11C47BDC-51D2-4F6C-BE88-6CF359A7D7A8}" dt="2023-03-06T21:50:12.796" v="5798" actId="33524"/>
          <ac:spMkLst>
            <pc:docMk/>
            <pc:sldMk cId="1672058830" sldId="281"/>
            <ac:spMk id="3" creationId="{1027554C-1A9E-955C-032B-A860ECB147B0}"/>
          </ac:spMkLst>
        </pc:spChg>
      </pc:sldChg>
      <pc:sldChg chg="modSp add mod">
        <pc:chgData name="Rachel Linares" userId="b14e103f-59ee-4110-b6a3-00eb62193b9f" providerId="ADAL" clId="{11C47BDC-51D2-4F6C-BE88-6CF359A7D7A8}" dt="2023-03-09T19:49:38.530" v="6148" actId="404"/>
        <pc:sldMkLst>
          <pc:docMk/>
          <pc:sldMk cId="3436940490" sldId="281"/>
        </pc:sldMkLst>
        <pc:spChg chg="mod">
          <ac:chgData name="Rachel Linares" userId="b14e103f-59ee-4110-b6a3-00eb62193b9f" providerId="ADAL" clId="{11C47BDC-51D2-4F6C-BE88-6CF359A7D7A8}" dt="2023-03-09T19:49:38.530" v="6148" actId="404"/>
          <ac:spMkLst>
            <pc:docMk/>
            <pc:sldMk cId="3436940490" sldId="281"/>
            <ac:spMk id="3" creationId="{51A0AC45-AE96-4528-1683-66BEED86CCEC}"/>
          </ac:spMkLst>
        </pc:spChg>
      </pc:sldChg>
    </pc:docChg>
  </pc:docChgLst>
  <pc:docChgLst>
    <pc:chgData name="Rachel Linares" userId="b14e103f-59ee-4110-b6a3-00eb62193b9f" providerId="ADAL" clId="{798A1368-D9D6-4AAE-BD74-C4DEEC5323F2}"/>
    <pc:docChg chg="undo custSel modSld">
      <pc:chgData name="Rachel Linares" userId="b14e103f-59ee-4110-b6a3-00eb62193b9f" providerId="ADAL" clId="{798A1368-D9D6-4AAE-BD74-C4DEEC5323F2}" dt="2022-02-14T19:23:02.723" v="34" actId="255"/>
      <pc:docMkLst>
        <pc:docMk/>
      </pc:docMkLst>
      <pc:sldChg chg="modSp mod">
        <pc:chgData name="Rachel Linares" userId="b14e103f-59ee-4110-b6a3-00eb62193b9f" providerId="ADAL" clId="{798A1368-D9D6-4AAE-BD74-C4DEEC5323F2}" dt="2022-02-14T19:08:44.025" v="1" actId="6549"/>
        <pc:sldMkLst>
          <pc:docMk/>
          <pc:sldMk cId="1668154275" sldId="261"/>
        </pc:sldMkLst>
        <pc:spChg chg="mod">
          <ac:chgData name="Rachel Linares" userId="b14e103f-59ee-4110-b6a3-00eb62193b9f" providerId="ADAL" clId="{798A1368-D9D6-4AAE-BD74-C4DEEC5323F2}" dt="2022-02-14T19:08:44.025" v="1" actId="6549"/>
          <ac:spMkLst>
            <pc:docMk/>
            <pc:sldMk cId="1668154275" sldId="261"/>
            <ac:spMk id="3" creationId="{D282FC03-9C1C-4E02-B69D-6C2A05108A7C}"/>
          </ac:spMkLst>
        </pc:spChg>
      </pc:sldChg>
      <pc:sldChg chg="modSp mod">
        <pc:chgData name="Rachel Linares" userId="b14e103f-59ee-4110-b6a3-00eb62193b9f" providerId="ADAL" clId="{798A1368-D9D6-4AAE-BD74-C4DEEC5323F2}" dt="2022-02-14T19:09:28.436" v="23" actId="20577"/>
        <pc:sldMkLst>
          <pc:docMk/>
          <pc:sldMk cId="460680536" sldId="263"/>
        </pc:sldMkLst>
        <pc:spChg chg="mod">
          <ac:chgData name="Rachel Linares" userId="b14e103f-59ee-4110-b6a3-00eb62193b9f" providerId="ADAL" clId="{798A1368-D9D6-4AAE-BD74-C4DEEC5323F2}" dt="2022-02-14T19:09:28.436" v="23" actId="20577"/>
          <ac:spMkLst>
            <pc:docMk/>
            <pc:sldMk cId="460680536" sldId="263"/>
            <ac:spMk id="3" creationId="{E24E2BEE-4511-4E05-B2D2-8BC5FD7D470D}"/>
          </ac:spMkLst>
        </pc:spChg>
      </pc:sldChg>
      <pc:sldChg chg="modSp mod">
        <pc:chgData name="Rachel Linares" userId="b14e103f-59ee-4110-b6a3-00eb62193b9f" providerId="ADAL" clId="{798A1368-D9D6-4AAE-BD74-C4DEEC5323F2}" dt="2022-02-14T19:10:17.629" v="25" actId="27636"/>
        <pc:sldMkLst>
          <pc:docMk/>
          <pc:sldMk cId="2590409985" sldId="265"/>
        </pc:sldMkLst>
        <pc:spChg chg="mod">
          <ac:chgData name="Rachel Linares" userId="b14e103f-59ee-4110-b6a3-00eb62193b9f" providerId="ADAL" clId="{798A1368-D9D6-4AAE-BD74-C4DEEC5323F2}" dt="2022-02-14T19:10:17.629" v="25" actId="27636"/>
          <ac:spMkLst>
            <pc:docMk/>
            <pc:sldMk cId="2590409985" sldId="265"/>
            <ac:spMk id="3" creationId="{B8BEB62B-A2C2-4C6A-88AE-D233F40E7543}"/>
          </ac:spMkLst>
        </pc:spChg>
      </pc:sldChg>
      <pc:sldChg chg="modSp mod">
        <pc:chgData name="Rachel Linares" userId="b14e103f-59ee-4110-b6a3-00eb62193b9f" providerId="ADAL" clId="{798A1368-D9D6-4AAE-BD74-C4DEEC5323F2}" dt="2022-02-14T19:11:54.640" v="31" actId="1076"/>
        <pc:sldMkLst>
          <pc:docMk/>
          <pc:sldMk cId="2400938898" sldId="266"/>
        </pc:sldMkLst>
        <pc:spChg chg="mod">
          <ac:chgData name="Rachel Linares" userId="b14e103f-59ee-4110-b6a3-00eb62193b9f" providerId="ADAL" clId="{798A1368-D9D6-4AAE-BD74-C4DEEC5323F2}" dt="2022-02-14T19:11:54.640" v="31" actId="1076"/>
          <ac:spMkLst>
            <pc:docMk/>
            <pc:sldMk cId="2400938898" sldId="266"/>
            <ac:spMk id="3" creationId="{93610D55-B422-42CE-A3E2-ED0B4BEDC5EC}"/>
          </ac:spMkLst>
        </pc:spChg>
      </pc:sldChg>
      <pc:sldChg chg="modSp mod">
        <pc:chgData name="Rachel Linares" userId="b14e103f-59ee-4110-b6a3-00eb62193b9f" providerId="ADAL" clId="{798A1368-D9D6-4AAE-BD74-C4DEEC5323F2}" dt="2022-02-14T19:23:02.723" v="34" actId="255"/>
        <pc:sldMkLst>
          <pc:docMk/>
          <pc:sldMk cId="3873381197" sldId="270"/>
        </pc:sldMkLst>
        <pc:spChg chg="mod">
          <ac:chgData name="Rachel Linares" userId="b14e103f-59ee-4110-b6a3-00eb62193b9f" providerId="ADAL" clId="{798A1368-D9D6-4AAE-BD74-C4DEEC5323F2}" dt="2022-02-14T19:23:02.723" v="34" actId="255"/>
          <ac:spMkLst>
            <pc:docMk/>
            <pc:sldMk cId="3873381197" sldId="270"/>
            <ac:spMk id="3" creationId="{2C15E288-21AF-4318-AB01-F87D8A5B4A2C}"/>
          </ac:spMkLst>
        </pc:spChg>
      </pc:sldChg>
    </pc:docChg>
  </pc:docChgLst>
  <pc:docChgLst>
    <pc:chgData name="Rachel Linares" userId="b14e103f-59ee-4110-b6a3-00eb62193b9f" providerId="ADAL" clId="{98590C9B-CF4E-498D-ABC9-A7243D2B98A4}"/>
    <pc:docChg chg="modSld">
      <pc:chgData name="Rachel Linares" userId="b14e103f-59ee-4110-b6a3-00eb62193b9f" providerId="ADAL" clId="{98590C9B-CF4E-498D-ABC9-A7243D2B98A4}" dt="2022-03-20T14:26:20.679" v="3" actId="20577"/>
      <pc:docMkLst>
        <pc:docMk/>
      </pc:docMkLst>
      <pc:sldChg chg="modSp mod">
        <pc:chgData name="Rachel Linares" userId="b14e103f-59ee-4110-b6a3-00eb62193b9f" providerId="ADAL" clId="{98590C9B-CF4E-498D-ABC9-A7243D2B98A4}" dt="2022-03-20T14:26:20.679" v="3" actId="20577"/>
        <pc:sldMkLst>
          <pc:docMk/>
          <pc:sldMk cId="1667945137" sldId="256"/>
        </pc:sldMkLst>
        <pc:spChg chg="mod">
          <ac:chgData name="Rachel Linares" userId="b14e103f-59ee-4110-b6a3-00eb62193b9f" providerId="ADAL" clId="{98590C9B-CF4E-498D-ABC9-A7243D2B98A4}" dt="2022-03-20T14:26:20.679" v="3" actId="20577"/>
          <ac:spMkLst>
            <pc:docMk/>
            <pc:sldMk cId="1667945137" sldId="256"/>
            <ac:spMk id="2" creationId="{BD2F09A5-C976-A448-877F-11E311320C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BEC3D-86B6-48FD-ABDC-CCDA1F84DC19}" type="datetimeFigureOut">
              <a:rPr lang="en-US" smtClean="0"/>
              <a:t>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8D0E2-1312-4260-8A5C-CF47D19DCE91}" type="slidenum">
              <a:rPr lang="en-US" smtClean="0"/>
              <a:t>‹#›</a:t>
            </a:fld>
            <a:endParaRPr lang="en-US"/>
          </a:p>
        </p:txBody>
      </p:sp>
    </p:spTree>
    <p:extLst>
      <p:ext uri="{BB962C8B-B14F-4D97-AF65-F5344CB8AC3E}">
        <p14:creationId xmlns:p14="http://schemas.microsoft.com/office/powerpoint/2010/main" val="2665975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accent4"/>
                </a:solidFill>
              </a:rPr>
              <a:t>Choose an account to map to. If the OK button doesn’t work, click cancel, and continue mapping all the accounts. You will have to continue clicking cancel after mapping the accounts. You will not see them appear under the Jewel column, so after they are all “</a:t>
            </a:r>
            <a:r>
              <a:rPr lang="en-US" sz="1200" dirty="0" err="1">
                <a:solidFill>
                  <a:schemeClr val="accent4"/>
                </a:solidFill>
              </a:rPr>
              <a:t>mappe</a:t>
            </a:r>
            <a:r>
              <a:rPr lang="en-US" sz="1200" dirty="0">
                <a:solidFill>
                  <a:schemeClr val="accent4"/>
                </a:solidFill>
              </a:rPr>
              <a:t>”, cancel the offering, and import again. </a:t>
            </a:r>
            <a:endParaRPr lang="en-US" dirty="0"/>
          </a:p>
        </p:txBody>
      </p:sp>
      <p:sp>
        <p:nvSpPr>
          <p:cNvPr id="4" name="Slide Number Placeholder 3"/>
          <p:cNvSpPr>
            <a:spLocks noGrp="1"/>
          </p:cNvSpPr>
          <p:nvPr>
            <p:ph type="sldNum" sz="quarter" idx="5"/>
          </p:nvPr>
        </p:nvSpPr>
        <p:spPr/>
        <p:txBody>
          <a:bodyPr/>
          <a:lstStyle/>
          <a:p>
            <a:fld id="{01F8D0E2-1312-4260-8A5C-CF47D19DCE91}" type="slidenum">
              <a:rPr lang="en-US" smtClean="0"/>
              <a:t>7</a:t>
            </a:fld>
            <a:endParaRPr lang="en-US"/>
          </a:p>
        </p:txBody>
      </p:sp>
    </p:spTree>
    <p:extLst>
      <p:ext uri="{BB962C8B-B14F-4D97-AF65-F5344CB8AC3E}">
        <p14:creationId xmlns:p14="http://schemas.microsoft.com/office/powerpoint/2010/main" val="3310434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Insert the removable backup drive, and you will see it appear on the list of files. </a:t>
            </a:r>
            <a:r>
              <a:rPr lang="en-US" sz="1800" dirty="0">
                <a:effectLst/>
                <a:latin typeface="Calibri" panose="020F0502020204030204" pitchFamily="34" charset="0"/>
                <a:ea typeface="Calibri" panose="020F0502020204030204" pitchFamily="34" charset="0"/>
                <a:cs typeface="Times New Roman" panose="02020603050405020304" pitchFamily="18" charset="0"/>
              </a:rPr>
              <a:t>Select the removable backup drive as the location and click “Make a new Folder. Name the folder Jewel Backup and Select it. Now click OK to save. Test your back up by clicking on File&gt;Create Backup Copy. </a:t>
            </a:r>
          </a:p>
          <a:p>
            <a:endParaRPr lang="en-US" dirty="0"/>
          </a:p>
        </p:txBody>
      </p:sp>
      <p:sp>
        <p:nvSpPr>
          <p:cNvPr id="4" name="Slide Number Placeholder 3"/>
          <p:cNvSpPr>
            <a:spLocks noGrp="1"/>
          </p:cNvSpPr>
          <p:nvPr>
            <p:ph type="sldNum" sz="quarter" idx="5"/>
          </p:nvPr>
        </p:nvSpPr>
        <p:spPr/>
        <p:txBody>
          <a:bodyPr/>
          <a:lstStyle/>
          <a:p>
            <a:fld id="{01F8D0E2-1312-4260-8A5C-CF47D19DCE91}" type="slidenum">
              <a:rPr lang="en-US" smtClean="0"/>
              <a:t>25</a:t>
            </a:fld>
            <a:endParaRPr lang="en-US"/>
          </a:p>
        </p:txBody>
      </p:sp>
    </p:spTree>
    <p:extLst>
      <p:ext uri="{BB962C8B-B14F-4D97-AF65-F5344CB8AC3E}">
        <p14:creationId xmlns:p14="http://schemas.microsoft.com/office/powerpoint/2010/main" val="1166294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4"/>
                </a:solidFill>
              </a:rPr>
              <a:t>if something happens to your computer, we will be able to restore your Jewel program from the backup. </a:t>
            </a:r>
          </a:p>
          <a:p>
            <a:endParaRPr lang="en-US" dirty="0"/>
          </a:p>
        </p:txBody>
      </p:sp>
      <p:sp>
        <p:nvSpPr>
          <p:cNvPr id="4" name="Slide Number Placeholder 3"/>
          <p:cNvSpPr>
            <a:spLocks noGrp="1"/>
          </p:cNvSpPr>
          <p:nvPr>
            <p:ph type="sldNum" sz="quarter" idx="5"/>
          </p:nvPr>
        </p:nvSpPr>
        <p:spPr/>
        <p:txBody>
          <a:bodyPr/>
          <a:lstStyle/>
          <a:p>
            <a:fld id="{01F8D0E2-1312-4260-8A5C-CF47D19DCE91}" type="slidenum">
              <a:rPr lang="en-US" smtClean="0"/>
              <a:t>26</a:t>
            </a:fld>
            <a:endParaRPr lang="en-US"/>
          </a:p>
        </p:txBody>
      </p:sp>
    </p:spTree>
    <p:extLst>
      <p:ext uri="{BB962C8B-B14F-4D97-AF65-F5344CB8AC3E}">
        <p14:creationId xmlns:p14="http://schemas.microsoft.com/office/powerpoint/2010/main" val="368216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solidFill>
              </a:rPr>
              <a:t>Remittance checks should be paid based upon the automatically generated remittance from Jewel. Sometimes this number will be different from  the contributions report, because it includes the entire balance of the conference accounts in Jewel.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solidFill>
              </a:rPr>
              <a:t>This amount may include adjustments, offerings that were added from a </a:t>
            </a:r>
          </a:p>
          <a:p>
            <a:endParaRPr lang="en-US" dirty="0"/>
          </a:p>
        </p:txBody>
      </p:sp>
      <p:sp>
        <p:nvSpPr>
          <p:cNvPr id="4" name="Slide Number Placeholder 3"/>
          <p:cNvSpPr>
            <a:spLocks noGrp="1"/>
          </p:cNvSpPr>
          <p:nvPr>
            <p:ph type="sldNum" sz="quarter" idx="5"/>
          </p:nvPr>
        </p:nvSpPr>
        <p:spPr/>
        <p:txBody>
          <a:bodyPr/>
          <a:lstStyle/>
          <a:p>
            <a:fld id="{01F8D0E2-1312-4260-8A5C-CF47D19DCE91}" type="slidenum">
              <a:rPr lang="en-US" smtClean="0"/>
              <a:t>10</a:t>
            </a:fld>
            <a:endParaRPr lang="en-US"/>
          </a:p>
        </p:txBody>
      </p:sp>
    </p:spTree>
    <p:extLst>
      <p:ext uri="{BB962C8B-B14F-4D97-AF65-F5344CB8AC3E}">
        <p14:creationId xmlns:p14="http://schemas.microsoft.com/office/powerpoint/2010/main" val="128967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98A2A-8B03-B96F-A863-CCB9EB7211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2A2C8-9AEC-4105-D7DD-38EC06BED6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73F5C-94BC-E4C5-F0B7-5032C63FC6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solidFill>
              </a:rPr>
              <a:t>Do this only to change the check number or select “electronic 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solidFill>
              </a:rPr>
              <a:t>This is a common mistake that treasurers will make, forgetting to change the check number on the remittance.</a:t>
            </a:r>
          </a:p>
          <a:p>
            <a:endParaRPr lang="en-US" dirty="0"/>
          </a:p>
        </p:txBody>
      </p:sp>
      <p:sp>
        <p:nvSpPr>
          <p:cNvPr id="4" name="Slide Number Placeholder 3">
            <a:extLst>
              <a:ext uri="{FF2B5EF4-FFF2-40B4-BE49-F238E27FC236}">
                <a16:creationId xmlns:a16="http://schemas.microsoft.com/office/drawing/2014/main" id="{B822EE28-EFB1-AAAC-0766-E3C77041E98E}"/>
              </a:ext>
            </a:extLst>
          </p:cNvPr>
          <p:cNvSpPr>
            <a:spLocks noGrp="1"/>
          </p:cNvSpPr>
          <p:nvPr>
            <p:ph type="sldNum" sz="quarter" idx="5"/>
          </p:nvPr>
        </p:nvSpPr>
        <p:spPr/>
        <p:txBody>
          <a:bodyPr/>
          <a:lstStyle/>
          <a:p>
            <a:fld id="{01F8D0E2-1312-4260-8A5C-CF47D19DCE91}" type="slidenum">
              <a:rPr lang="en-US" smtClean="0"/>
              <a:t>11</a:t>
            </a:fld>
            <a:endParaRPr lang="en-US"/>
          </a:p>
        </p:txBody>
      </p:sp>
    </p:spTree>
    <p:extLst>
      <p:ext uri="{BB962C8B-B14F-4D97-AF65-F5344CB8AC3E}">
        <p14:creationId xmlns:p14="http://schemas.microsoft.com/office/powerpoint/2010/main" val="3886002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solidFill>
              </a:rPr>
              <a:t>Do this only to change the check number or select “electronic 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solidFill>
              </a:rPr>
              <a:t>This is a common mistake that treasurers will make, forgetting to change the check number on the remittance.</a:t>
            </a:r>
          </a:p>
          <a:p>
            <a:endParaRPr lang="en-US" dirty="0"/>
          </a:p>
        </p:txBody>
      </p:sp>
      <p:sp>
        <p:nvSpPr>
          <p:cNvPr id="4" name="Slide Number Placeholder 3"/>
          <p:cNvSpPr>
            <a:spLocks noGrp="1"/>
          </p:cNvSpPr>
          <p:nvPr>
            <p:ph type="sldNum" sz="quarter" idx="5"/>
          </p:nvPr>
        </p:nvSpPr>
        <p:spPr/>
        <p:txBody>
          <a:bodyPr/>
          <a:lstStyle/>
          <a:p>
            <a:fld id="{01F8D0E2-1312-4260-8A5C-CF47D19DCE91}" type="slidenum">
              <a:rPr lang="en-US" smtClean="0"/>
              <a:t>12</a:t>
            </a:fld>
            <a:endParaRPr lang="en-US"/>
          </a:p>
        </p:txBody>
      </p:sp>
    </p:spTree>
    <p:extLst>
      <p:ext uri="{BB962C8B-B14F-4D97-AF65-F5344CB8AC3E}">
        <p14:creationId xmlns:p14="http://schemas.microsoft.com/office/powerpoint/2010/main" val="3683234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method if you are doing an electronic bank transfer</a:t>
            </a:r>
          </a:p>
        </p:txBody>
      </p:sp>
      <p:sp>
        <p:nvSpPr>
          <p:cNvPr id="4" name="Slide Number Placeholder 3"/>
          <p:cNvSpPr>
            <a:spLocks noGrp="1"/>
          </p:cNvSpPr>
          <p:nvPr>
            <p:ph type="sldNum" sz="quarter" idx="5"/>
          </p:nvPr>
        </p:nvSpPr>
        <p:spPr/>
        <p:txBody>
          <a:bodyPr/>
          <a:lstStyle/>
          <a:p>
            <a:fld id="{01F8D0E2-1312-4260-8A5C-CF47D19DCE91}" type="slidenum">
              <a:rPr lang="en-US" smtClean="0"/>
              <a:t>14</a:t>
            </a:fld>
            <a:endParaRPr lang="en-US"/>
          </a:p>
        </p:txBody>
      </p:sp>
    </p:spTree>
    <p:extLst>
      <p:ext uri="{BB962C8B-B14F-4D97-AF65-F5344CB8AC3E}">
        <p14:creationId xmlns:p14="http://schemas.microsoft.com/office/powerpoint/2010/main" val="1364030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A3592-FE50-2001-9C9D-1ECD0C44A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65078-B35D-2D69-3B34-74E5AD0C4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74773-A0F4-2C0F-667D-A5D0860EA62A}"/>
              </a:ext>
            </a:extLst>
          </p:cNvPr>
          <p:cNvSpPr>
            <a:spLocks noGrp="1"/>
          </p:cNvSpPr>
          <p:nvPr>
            <p:ph type="body" idx="1"/>
          </p:nvPr>
        </p:nvSpPr>
        <p:spPr/>
        <p:txBody>
          <a:bodyPr/>
          <a:lstStyle/>
          <a:p>
            <a:r>
              <a:rPr lang="en-US" dirty="0"/>
              <a:t>Use this method if you are doing an electronic bank transfer</a:t>
            </a:r>
          </a:p>
        </p:txBody>
      </p:sp>
      <p:sp>
        <p:nvSpPr>
          <p:cNvPr id="4" name="Slide Number Placeholder 3">
            <a:extLst>
              <a:ext uri="{FF2B5EF4-FFF2-40B4-BE49-F238E27FC236}">
                <a16:creationId xmlns:a16="http://schemas.microsoft.com/office/drawing/2014/main" id="{1D4B5252-7BAB-6A8C-F4D9-0E04A6D6C352}"/>
              </a:ext>
            </a:extLst>
          </p:cNvPr>
          <p:cNvSpPr>
            <a:spLocks noGrp="1"/>
          </p:cNvSpPr>
          <p:nvPr>
            <p:ph type="sldNum" sz="quarter" idx="5"/>
          </p:nvPr>
        </p:nvSpPr>
        <p:spPr/>
        <p:txBody>
          <a:bodyPr/>
          <a:lstStyle/>
          <a:p>
            <a:fld id="{01F8D0E2-1312-4260-8A5C-CF47D19DCE91}" type="slidenum">
              <a:rPr lang="en-US" smtClean="0"/>
              <a:t>15</a:t>
            </a:fld>
            <a:endParaRPr lang="en-US"/>
          </a:p>
        </p:txBody>
      </p:sp>
    </p:spTree>
    <p:extLst>
      <p:ext uri="{BB962C8B-B14F-4D97-AF65-F5344CB8AC3E}">
        <p14:creationId xmlns:p14="http://schemas.microsoft.com/office/powerpoint/2010/main" val="3155113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24307-14A1-6D81-A089-3120BB92D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B84634-0CF1-CCA9-E69E-5545A0D2ED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3915FE-0E02-67CA-7EE2-A0E2330A292F}"/>
              </a:ext>
            </a:extLst>
          </p:cNvPr>
          <p:cNvSpPr>
            <a:spLocks noGrp="1"/>
          </p:cNvSpPr>
          <p:nvPr>
            <p:ph type="body" idx="1"/>
          </p:nvPr>
        </p:nvSpPr>
        <p:spPr/>
        <p:txBody>
          <a:bodyPr/>
          <a:lstStyle/>
          <a:p>
            <a:r>
              <a:rPr lang="en-US" dirty="0"/>
              <a:t>Use this method if you are sending a check to CURF. </a:t>
            </a:r>
          </a:p>
        </p:txBody>
      </p:sp>
      <p:sp>
        <p:nvSpPr>
          <p:cNvPr id="4" name="Slide Number Placeholder 3">
            <a:extLst>
              <a:ext uri="{FF2B5EF4-FFF2-40B4-BE49-F238E27FC236}">
                <a16:creationId xmlns:a16="http://schemas.microsoft.com/office/drawing/2014/main" id="{67E7CF09-4596-16CD-7D3C-58647FB7D650}"/>
              </a:ext>
            </a:extLst>
          </p:cNvPr>
          <p:cNvSpPr>
            <a:spLocks noGrp="1"/>
          </p:cNvSpPr>
          <p:nvPr>
            <p:ph type="sldNum" sz="quarter" idx="5"/>
          </p:nvPr>
        </p:nvSpPr>
        <p:spPr/>
        <p:txBody>
          <a:bodyPr/>
          <a:lstStyle/>
          <a:p>
            <a:fld id="{01F8D0E2-1312-4260-8A5C-CF47D19DCE91}" type="slidenum">
              <a:rPr lang="en-US" smtClean="0"/>
              <a:t>16</a:t>
            </a:fld>
            <a:endParaRPr lang="en-US"/>
          </a:p>
        </p:txBody>
      </p:sp>
    </p:spTree>
    <p:extLst>
      <p:ext uri="{BB962C8B-B14F-4D97-AF65-F5344CB8AC3E}">
        <p14:creationId xmlns:p14="http://schemas.microsoft.com/office/powerpoint/2010/main" val="1682723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solidFill>
              </a:rPr>
              <a:t>Do they want to put a certain amount towards each department, but you don’t have the money yet? Use the budget allocations to transfer a little bit of the budget every month. Just take your total budget and divide by 12 to see how much you need to transfer monthly</a:t>
            </a:r>
          </a:p>
          <a:p>
            <a:endParaRPr lang="en-US" dirty="0"/>
          </a:p>
        </p:txBody>
      </p:sp>
      <p:sp>
        <p:nvSpPr>
          <p:cNvPr id="4" name="Slide Number Placeholder 3"/>
          <p:cNvSpPr>
            <a:spLocks noGrp="1"/>
          </p:cNvSpPr>
          <p:nvPr>
            <p:ph type="sldNum" sz="quarter" idx="5"/>
          </p:nvPr>
        </p:nvSpPr>
        <p:spPr/>
        <p:txBody>
          <a:bodyPr/>
          <a:lstStyle/>
          <a:p>
            <a:fld id="{01F8D0E2-1312-4260-8A5C-CF47D19DCE91}" type="slidenum">
              <a:rPr lang="en-US" smtClean="0"/>
              <a:t>17</a:t>
            </a:fld>
            <a:endParaRPr lang="en-US"/>
          </a:p>
        </p:txBody>
      </p:sp>
    </p:spTree>
    <p:extLst>
      <p:ext uri="{BB962C8B-B14F-4D97-AF65-F5344CB8AC3E}">
        <p14:creationId xmlns:p14="http://schemas.microsoft.com/office/powerpoint/2010/main" val="2022773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spcAft>
                <a:spcPts val="1200"/>
              </a:spcAft>
              <a:buFont typeface="Arial" panose="020B0604020202020204" pitchFamily="34" charset="0"/>
              <a:buChar char="•"/>
            </a:pPr>
            <a:r>
              <a:rPr lang="en-US" sz="1200" dirty="0">
                <a:solidFill>
                  <a:schemeClr val="accent4"/>
                </a:solidFill>
              </a:rPr>
              <a:t>This is an optional feature than can help you allocate money from one account (usually church budget) to pay your regular expenses and budget for departments needs</a:t>
            </a:r>
          </a:p>
          <a:p>
            <a:pPr marL="342900" indent="-342900" algn="l">
              <a:spcAft>
                <a:spcPts val="1200"/>
              </a:spcAft>
              <a:buFont typeface="Arial" panose="020B0604020202020204" pitchFamily="34" charset="0"/>
              <a:buChar char="•"/>
            </a:pPr>
            <a:r>
              <a:rPr lang="en-US" sz="1200" dirty="0">
                <a:solidFill>
                  <a:schemeClr val="accent4"/>
                </a:solidFill>
              </a:rPr>
              <a:t>Your church board should discuss and decide on a budget. The treasurer does not decide the budget</a:t>
            </a:r>
          </a:p>
          <a:p>
            <a:pPr marL="342900" indent="-342900" algn="l">
              <a:spcAft>
                <a:spcPts val="1200"/>
              </a:spcAft>
              <a:buFont typeface="Arial" panose="020B0604020202020204" pitchFamily="34" charset="0"/>
              <a:buChar char="•"/>
            </a:pPr>
            <a:r>
              <a:rPr lang="en-US" sz="1200" dirty="0">
                <a:solidFill>
                  <a:schemeClr val="accent4"/>
                </a:solidFill>
              </a:rPr>
              <a:t>Budget allocations can be customized to fit your church by using a monthly dollar amount, a percentage amount, or a yearly amount for each account in your budget</a:t>
            </a:r>
          </a:p>
          <a:p>
            <a:pPr marL="342900" indent="-342900" algn="l">
              <a:spcAft>
                <a:spcPts val="1200"/>
              </a:spcAft>
              <a:buFont typeface="Arial" panose="020B0604020202020204" pitchFamily="34" charset="0"/>
              <a:buChar char="•"/>
            </a:pPr>
            <a:endParaRPr lang="en-US" sz="1200" dirty="0">
              <a:solidFill>
                <a:schemeClr val="accent4"/>
              </a:solidFill>
            </a:endParaRPr>
          </a:p>
          <a:p>
            <a:pPr marL="342900" indent="-342900" algn="l">
              <a:spcAft>
                <a:spcPts val="1200"/>
              </a:spcAft>
              <a:buFont typeface="Arial" panose="020B0604020202020204" pitchFamily="34" charset="0"/>
              <a:buChar char="•"/>
            </a:pPr>
            <a:r>
              <a:rPr lang="en-US" sz="1200" dirty="0">
                <a:solidFill>
                  <a:schemeClr val="accent4"/>
                </a:solidFill>
              </a:rPr>
              <a:t>If you want to make allocations for the whole year, use the transfer funds option to make a one-time transfer</a:t>
            </a:r>
          </a:p>
          <a:p>
            <a:pPr marL="342900" indent="-342900" algn="l">
              <a:spcAft>
                <a:spcPts val="1200"/>
              </a:spcAft>
              <a:buFont typeface="Arial" panose="020B0604020202020204" pitchFamily="34" charset="0"/>
              <a:buChar char="•"/>
            </a:pPr>
            <a:endParaRPr lang="en-US" sz="1200" dirty="0">
              <a:solidFill>
                <a:schemeClr val="accent4"/>
              </a:solidFill>
            </a:endParaRPr>
          </a:p>
          <a:p>
            <a:pPr marL="342900" indent="-342900" algn="l">
              <a:spcAft>
                <a:spcPts val="1200"/>
              </a:spcAft>
              <a:buFont typeface="Arial" panose="020B0604020202020204" pitchFamily="34" charset="0"/>
              <a:buChar char="•"/>
            </a:pPr>
            <a:r>
              <a:rPr lang="en-US" sz="1200" dirty="0">
                <a:solidFill>
                  <a:schemeClr val="accent4"/>
                </a:solidFill>
              </a:rPr>
              <a:t>If you want to transfer the balance of church budget income for the month, create an income account so that only the future income is affected instead of the full balance of the CB account.</a:t>
            </a:r>
          </a:p>
          <a:p>
            <a:endParaRPr lang="en-US" dirty="0"/>
          </a:p>
        </p:txBody>
      </p:sp>
      <p:sp>
        <p:nvSpPr>
          <p:cNvPr id="4" name="Slide Number Placeholder 3"/>
          <p:cNvSpPr>
            <a:spLocks noGrp="1"/>
          </p:cNvSpPr>
          <p:nvPr>
            <p:ph type="sldNum" sz="quarter" idx="5"/>
          </p:nvPr>
        </p:nvSpPr>
        <p:spPr/>
        <p:txBody>
          <a:bodyPr/>
          <a:lstStyle/>
          <a:p>
            <a:fld id="{01F8D0E2-1312-4260-8A5C-CF47D19DCE91}" type="slidenum">
              <a:rPr lang="en-US" smtClean="0"/>
              <a:t>18</a:t>
            </a:fld>
            <a:endParaRPr lang="en-US"/>
          </a:p>
        </p:txBody>
      </p:sp>
    </p:spTree>
    <p:extLst>
      <p:ext uri="{BB962C8B-B14F-4D97-AF65-F5344CB8AC3E}">
        <p14:creationId xmlns:p14="http://schemas.microsoft.com/office/powerpoint/2010/main" val="173227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853C-8377-BB44-A424-33692703135E}"/>
              </a:ext>
            </a:extLst>
          </p:cNvPr>
          <p:cNvSpPr>
            <a:spLocks noGrp="1"/>
          </p:cNvSpPr>
          <p:nvPr>
            <p:ph type="ctrTitle" hasCustomPrompt="1"/>
          </p:nvPr>
        </p:nvSpPr>
        <p:spPr>
          <a:xfrm>
            <a:off x="0" y="1243687"/>
            <a:ext cx="10458450" cy="2266275"/>
          </a:xfrm>
        </p:spPr>
        <p:txBody>
          <a:bodyPr anchor="b"/>
          <a:lstStyle>
            <a:lvl1pPr algn="ctr">
              <a:defRPr sz="6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TITLE</a:t>
            </a:r>
          </a:p>
        </p:txBody>
      </p:sp>
      <p:sp>
        <p:nvSpPr>
          <p:cNvPr id="3" name="Subtitle 2">
            <a:extLst>
              <a:ext uri="{FF2B5EF4-FFF2-40B4-BE49-F238E27FC236}">
                <a16:creationId xmlns:a16="http://schemas.microsoft.com/office/drawing/2014/main" id="{A7AD8962-D6D9-624F-BEC9-B602298D35EE}"/>
              </a:ext>
            </a:extLst>
          </p:cNvPr>
          <p:cNvSpPr>
            <a:spLocks noGrp="1"/>
          </p:cNvSpPr>
          <p:nvPr>
            <p:ph type="subTitle" idx="1" hasCustomPrompt="1"/>
          </p:nvPr>
        </p:nvSpPr>
        <p:spPr>
          <a:xfrm>
            <a:off x="0" y="3686174"/>
            <a:ext cx="10458450" cy="1571625"/>
          </a:xfrm>
        </p:spPr>
        <p:txBody>
          <a:bodyPr/>
          <a:lstStyle>
            <a:lvl1pPr marL="0" indent="0" algn="ctr">
              <a:buNone/>
              <a:defRPr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a:extLst>
              <a:ext uri="{FF2B5EF4-FFF2-40B4-BE49-F238E27FC236}">
                <a16:creationId xmlns:a16="http://schemas.microsoft.com/office/drawing/2014/main" id="{FA983525-BE73-A14E-85E7-04BE765A6850}"/>
              </a:ext>
            </a:extLst>
          </p:cNvPr>
          <p:cNvSpPr>
            <a:spLocks noGrp="1"/>
          </p:cNvSpPr>
          <p:nvPr>
            <p:ph type="dt" sz="half" idx="10"/>
          </p:nvPr>
        </p:nvSpPr>
        <p:spPr>
          <a:xfrm>
            <a:off x="300038" y="6299199"/>
            <a:ext cx="1928812" cy="365125"/>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AD6E694F-5135-794F-8DC3-4556B67FB397}" type="datetimeFigureOut">
              <a:rPr lang="en-US" smtClean="0"/>
              <a:pPr/>
              <a:t>4/11/2024</a:t>
            </a:fld>
            <a:endParaRPr lang="en-US" dirty="0"/>
          </a:p>
        </p:txBody>
      </p:sp>
      <p:sp>
        <p:nvSpPr>
          <p:cNvPr id="5" name="Footer Placeholder 4">
            <a:extLst>
              <a:ext uri="{FF2B5EF4-FFF2-40B4-BE49-F238E27FC236}">
                <a16:creationId xmlns:a16="http://schemas.microsoft.com/office/drawing/2014/main" id="{5C4FD50D-A99A-A24B-8056-A57AAE8DB977}"/>
              </a:ext>
            </a:extLst>
          </p:cNvPr>
          <p:cNvSpPr>
            <a:spLocks noGrp="1"/>
          </p:cNvSpPr>
          <p:nvPr>
            <p:ph type="ftr" sz="quarter" idx="11"/>
          </p:nvPr>
        </p:nvSpPr>
        <p:spPr>
          <a:xfrm>
            <a:off x="3907632" y="6299199"/>
            <a:ext cx="2893218" cy="365125"/>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endParaRPr lang="en-US" dirty="0"/>
          </a:p>
        </p:txBody>
      </p:sp>
      <p:sp>
        <p:nvSpPr>
          <p:cNvPr id="6" name="Slide Number Placeholder 5">
            <a:extLst>
              <a:ext uri="{FF2B5EF4-FFF2-40B4-BE49-F238E27FC236}">
                <a16:creationId xmlns:a16="http://schemas.microsoft.com/office/drawing/2014/main" id="{E1BF2945-91DB-DA42-A907-DD0F5997B763}"/>
              </a:ext>
            </a:extLst>
          </p:cNvPr>
          <p:cNvSpPr>
            <a:spLocks noGrp="1"/>
          </p:cNvSpPr>
          <p:nvPr>
            <p:ph type="sldNum" sz="quarter" idx="12"/>
          </p:nvPr>
        </p:nvSpPr>
        <p:spPr>
          <a:xfrm>
            <a:off x="8072438" y="6299199"/>
            <a:ext cx="1928812" cy="365125"/>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270B59F3-6AE8-BA48-9E5C-8B5B6CBEC729}" type="slidenum">
              <a:rPr lang="en-US" smtClean="0"/>
              <a:pPr/>
              <a:t>‹#›</a:t>
            </a:fld>
            <a:endParaRPr lang="en-US" dirty="0"/>
          </a:p>
        </p:txBody>
      </p:sp>
      <p:pic>
        <p:nvPicPr>
          <p:cNvPr id="11" name="Picture 10" descr="Text&#10;&#10;Description automatically generated">
            <a:extLst>
              <a:ext uri="{FF2B5EF4-FFF2-40B4-BE49-F238E27FC236}">
                <a16:creationId xmlns:a16="http://schemas.microsoft.com/office/drawing/2014/main" id="{F495E60F-09AD-9546-8740-86425C4F9AB5}"/>
              </a:ext>
            </a:extLst>
          </p:cNvPr>
          <p:cNvPicPr>
            <a:picLocks noChangeAspect="1"/>
          </p:cNvPicPr>
          <p:nvPr userDrawn="1"/>
        </p:nvPicPr>
        <p:blipFill>
          <a:blip r:embed="rId3"/>
          <a:stretch>
            <a:fillRect/>
          </a:stretch>
        </p:blipFill>
        <p:spPr>
          <a:xfrm>
            <a:off x="6518206" y="4962022"/>
            <a:ext cx="4332449" cy="1861979"/>
          </a:xfrm>
          <a:prstGeom prst="rect">
            <a:avLst/>
          </a:prstGeom>
        </p:spPr>
      </p:pic>
      <p:pic>
        <p:nvPicPr>
          <p:cNvPr id="12" name="Picture 11" descr="Text&#10;&#10;Description automatically generated">
            <a:extLst>
              <a:ext uri="{FF2B5EF4-FFF2-40B4-BE49-F238E27FC236}">
                <a16:creationId xmlns:a16="http://schemas.microsoft.com/office/drawing/2014/main" id="{1BC72A62-0FC6-FA49-96CC-54B29D3B4F16}"/>
              </a:ext>
            </a:extLst>
          </p:cNvPr>
          <p:cNvPicPr>
            <a:picLocks noChangeAspect="1"/>
          </p:cNvPicPr>
          <p:nvPr userDrawn="1"/>
        </p:nvPicPr>
        <p:blipFill>
          <a:blip r:embed="rId4"/>
          <a:stretch>
            <a:fillRect/>
          </a:stretch>
        </p:blipFill>
        <p:spPr>
          <a:xfrm>
            <a:off x="71434" y="5276589"/>
            <a:ext cx="4376737" cy="1233653"/>
          </a:xfrm>
          <a:prstGeom prst="rect">
            <a:avLst/>
          </a:prstGeom>
        </p:spPr>
      </p:pic>
    </p:spTree>
    <p:extLst>
      <p:ext uri="{BB962C8B-B14F-4D97-AF65-F5344CB8AC3E}">
        <p14:creationId xmlns:p14="http://schemas.microsoft.com/office/powerpoint/2010/main" val="381760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69411-FE09-3744-8F8A-60C101011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78105E-CA89-E04E-9479-3B570F1D4F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31533DE-9B62-064B-8620-1943C221E6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975296-6A31-134E-8703-FABD99087B86}"/>
              </a:ext>
            </a:extLst>
          </p:cNvPr>
          <p:cNvSpPr>
            <a:spLocks noGrp="1"/>
          </p:cNvSpPr>
          <p:nvPr>
            <p:ph type="dt" sz="half" idx="10"/>
          </p:nvPr>
        </p:nvSpPr>
        <p:spPr/>
        <p:txBody>
          <a:bodyPr/>
          <a:lstStyle/>
          <a:p>
            <a:fld id="{AD6E694F-5135-794F-8DC3-4556B67FB397}" type="datetimeFigureOut">
              <a:rPr lang="en-US" smtClean="0"/>
              <a:t>4/11/2024</a:t>
            </a:fld>
            <a:endParaRPr lang="en-US" dirty="0"/>
          </a:p>
        </p:txBody>
      </p:sp>
      <p:sp>
        <p:nvSpPr>
          <p:cNvPr id="6" name="Footer Placeholder 5">
            <a:extLst>
              <a:ext uri="{FF2B5EF4-FFF2-40B4-BE49-F238E27FC236}">
                <a16:creationId xmlns:a16="http://schemas.microsoft.com/office/drawing/2014/main" id="{027DC4B2-2EF3-AC4A-9464-AC5B0B764D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4CA83E-CCC1-EB4C-BE1F-F705EC355C9D}"/>
              </a:ext>
            </a:extLst>
          </p:cNvPr>
          <p:cNvSpPr>
            <a:spLocks noGrp="1"/>
          </p:cNvSpPr>
          <p:nvPr>
            <p:ph type="sldNum" sz="quarter" idx="12"/>
          </p:nvPr>
        </p:nvSpPr>
        <p:spPr/>
        <p:txBody>
          <a:bodyPr/>
          <a:lstStyle/>
          <a:p>
            <a:fld id="{270B59F3-6AE8-BA48-9E5C-8B5B6CBEC729}" type="slidenum">
              <a:rPr lang="en-US" smtClean="0"/>
              <a:t>‹#›</a:t>
            </a:fld>
            <a:endParaRPr lang="en-US" dirty="0"/>
          </a:p>
        </p:txBody>
      </p:sp>
    </p:spTree>
    <p:extLst>
      <p:ext uri="{BB962C8B-B14F-4D97-AF65-F5344CB8AC3E}">
        <p14:creationId xmlns:p14="http://schemas.microsoft.com/office/powerpoint/2010/main" val="87521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455D-F92F-3246-A279-0D6DE67DE3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033294-0178-D648-8CA0-D3A635A45E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F8FA7-2284-C340-8047-86A1FFBF9D95}"/>
              </a:ext>
            </a:extLst>
          </p:cNvPr>
          <p:cNvSpPr>
            <a:spLocks noGrp="1"/>
          </p:cNvSpPr>
          <p:nvPr>
            <p:ph type="dt" sz="half" idx="10"/>
          </p:nvPr>
        </p:nvSpPr>
        <p:spPr/>
        <p:txBody>
          <a:bodyPr/>
          <a:lstStyle/>
          <a:p>
            <a:fld id="{AD6E694F-5135-794F-8DC3-4556B67FB397}" type="datetimeFigureOut">
              <a:rPr lang="en-US" smtClean="0"/>
              <a:t>4/11/2024</a:t>
            </a:fld>
            <a:endParaRPr lang="en-US" dirty="0"/>
          </a:p>
        </p:txBody>
      </p:sp>
      <p:sp>
        <p:nvSpPr>
          <p:cNvPr id="5" name="Footer Placeholder 4">
            <a:extLst>
              <a:ext uri="{FF2B5EF4-FFF2-40B4-BE49-F238E27FC236}">
                <a16:creationId xmlns:a16="http://schemas.microsoft.com/office/drawing/2014/main" id="{E9FAE038-650E-ED40-924E-9108AEC950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EDDC4D-9618-7048-82DF-D29E4B717B78}"/>
              </a:ext>
            </a:extLst>
          </p:cNvPr>
          <p:cNvSpPr>
            <a:spLocks noGrp="1"/>
          </p:cNvSpPr>
          <p:nvPr>
            <p:ph type="sldNum" sz="quarter" idx="12"/>
          </p:nvPr>
        </p:nvSpPr>
        <p:spPr/>
        <p:txBody>
          <a:bodyPr/>
          <a:lstStyle/>
          <a:p>
            <a:fld id="{270B59F3-6AE8-BA48-9E5C-8B5B6CBEC729}" type="slidenum">
              <a:rPr lang="en-US" smtClean="0"/>
              <a:t>‹#›</a:t>
            </a:fld>
            <a:endParaRPr lang="en-US" dirty="0"/>
          </a:p>
        </p:txBody>
      </p:sp>
    </p:spTree>
    <p:extLst>
      <p:ext uri="{BB962C8B-B14F-4D97-AF65-F5344CB8AC3E}">
        <p14:creationId xmlns:p14="http://schemas.microsoft.com/office/powerpoint/2010/main" val="2216308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B2A2AA-AE10-DF41-B2FC-1A4FD40ACE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7BF0D1-1A2D-C34A-9BC8-BC49AFE4C8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B0C98-9A6D-1E47-BCC5-71C790E7A529}"/>
              </a:ext>
            </a:extLst>
          </p:cNvPr>
          <p:cNvSpPr>
            <a:spLocks noGrp="1"/>
          </p:cNvSpPr>
          <p:nvPr>
            <p:ph type="dt" sz="half" idx="10"/>
          </p:nvPr>
        </p:nvSpPr>
        <p:spPr/>
        <p:txBody>
          <a:bodyPr/>
          <a:lstStyle/>
          <a:p>
            <a:fld id="{AD6E694F-5135-794F-8DC3-4556B67FB397}" type="datetimeFigureOut">
              <a:rPr lang="en-US" smtClean="0"/>
              <a:t>4/11/2024</a:t>
            </a:fld>
            <a:endParaRPr lang="en-US" dirty="0"/>
          </a:p>
        </p:txBody>
      </p:sp>
      <p:sp>
        <p:nvSpPr>
          <p:cNvPr id="5" name="Footer Placeholder 4">
            <a:extLst>
              <a:ext uri="{FF2B5EF4-FFF2-40B4-BE49-F238E27FC236}">
                <a16:creationId xmlns:a16="http://schemas.microsoft.com/office/drawing/2014/main" id="{7575399C-69F0-0941-A134-246D461554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1B80AF-D574-254A-82E0-3B4F3E22A0DA}"/>
              </a:ext>
            </a:extLst>
          </p:cNvPr>
          <p:cNvSpPr>
            <a:spLocks noGrp="1"/>
          </p:cNvSpPr>
          <p:nvPr>
            <p:ph type="sldNum" sz="quarter" idx="12"/>
          </p:nvPr>
        </p:nvSpPr>
        <p:spPr/>
        <p:txBody>
          <a:bodyPr/>
          <a:lstStyle/>
          <a:p>
            <a:fld id="{270B59F3-6AE8-BA48-9E5C-8B5B6CBEC729}" type="slidenum">
              <a:rPr lang="en-US" smtClean="0"/>
              <a:t>‹#›</a:t>
            </a:fld>
            <a:endParaRPr lang="en-US" dirty="0"/>
          </a:p>
        </p:txBody>
      </p:sp>
    </p:spTree>
    <p:extLst>
      <p:ext uri="{BB962C8B-B14F-4D97-AF65-F5344CB8AC3E}">
        <p14:creationId xmlns:p14="http://schemas.microsoft.com/office/powerpoint/2010/main" val="3805232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853C-8377-BB44-A424-33692703135E}"/>
              </a:ext>
            </a:extLst>
          </p:cNvPr>
          <p:cNvSpPr>
            <a:spLocks noGrp="1"/>
          </p:cNvSpPr>
          <p:nvPr>
            <p:ph type="ctrTitle" hasCustomPrompt="1"/>
          </p:nvPr>
        </p:nvSpPr>
        <p:spPr>
          <a:xfrm>
            <a:off x="0" y="1243687"/>
            <a:ext cx="10458450" cy="2266275"/>
          </a:xfrm>
        </p:spPr>
        <p:txBody>
          <a:bodyPr anchor="b"/>
          <a:lstStyle>
            <a:lvl1pPr algn="ctr">
              <a:defRPr sz="6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TITLE</a:t>
            </a:r>
          </a:p>
        </p:txBody>
      </p:sp>
      <p:sp>
        <p:nvSpPr>
          <p:cNvPr id="3" name="Subtitle 2">
            <a:extLst>
              <a:ext uri="{FF2B5EF4-FFF2-40B4-BE49-F238E27FC236}">
                <a16:creationId xmlns:a16="http://schemas.microsoft.com/office/drawing/2014/main" id="{A7AD8962-D6D9-624F-BEC9-B602298D35EE}"/>
              </a:ext>
            </a:extLst>
          </p:cNvPr>
          <p:cNvSpPr>
            <a:spLocks noGrp="1"/>
          </p:cNvSpPr>
          <p:nvPr>
            <p:ph type="subTitle" idx="1" hasCustomPrompt="1"/>
          </p:nvPr>
        </p:nvSpPr>
        <p:spPr>
          <a:xfrm>
            <a:off x="0" y="3686174"/>
            <a:ext cx="10458450" cy="1571625"/>
          </a:xfrm>
        </p:spPr>
        <p:txBody>
          <a:bodyPr/>
          <a:lstStyle>
            <a:lvl1pPr marL="0" indent="0" algn="ctr">
              <a:buNone/>
              <a:defRPr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a:extLst>
              <a:ext uri="{FF2B5EF4-FFF2-40B4-BE49-F238E27FC236}">
                <a16:creationId xmlns:a16="http://schemas.microsoft.com/office/drawing/2014/main" id="{FA983525-BE73-A14E-85E7-04BE765A6850}"/>
              </a:ext>
            </a:extLst>
          </p:cNvPr>
          <p:cNvSpPr>
            <a:spLocks noGrp="1"/>
          </p:cNvSpPr>
          <p:nvPr>
            <p:ph type="dt" sz="half" idx="10"/>
          </p:nvPr>
        </p:nvSpPr>
        <p:spPr>
          <a:xfrm>
            <a:off x="300038" y="6299199"/>
            <a:ext cx="1928812" cy="365125"/>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AD6E694F-5135-794F-8DC3-4556B67FB397}" type="datetimeFigureOut">
              <a:rPr lang="en-US" smtClean="0"/>
              <a:pPr/>
              <a:t>4/11/2024</a:t>
            </a:fld>
            <a:endParaRPr lang="en-US" dirty="0"/>
          </a:p>
        </p:txBody>
      </p:sp>
      <p:sp>
        <p:nvSpPr>
          <p:cNvPr id="5" name="Footer Placeholder 4">
            <a:extLst>
              <a:ext uri="{FF2B5EF4-FFF2-40B4-BE49-F238E27FC236}">
                <a16:creationId xmlns:a16="http://schemas.microsoft.com/office/drawing/2014/main" id="{5C4FD50D-A99A-A24B-8056-A57AAE8DB977}"/>
              </a:ext>
            </a:extLst>
          </p:cNvPr>
          <p:cNvSpPr>
            <a:spLocks noGrp="1"/>
          </p:cNvSpPr>
          <p:nvPr>
            <p:ph type="ftr" sz="quarter" idx="11"/>
          </p:nvPr>
        </p:nvSpPr>
        <p:spPr>
          <a:xfrm>
            <a:off x="3907632" y="6299199"/>
            <a:ext cx="2893218" cy="365125"/>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endParaRPr lang="en-US" dirty="0"/>
          </a:p>
        </p:txBody>
      </p:sp>
      <p:sp>
        <p:nvSpPr>
          <p:cNvPr id="6" name="Slide Number Placeholder 5">
            <a:extLst>
              <a:ext uri="{FF2B5EF4-FFF2-40B4-BE49-F238E27FC236}">
                <a16:creationId xmlns:a16="http://schemas.microsoft.com/office/drawing/2014/main" id="{E1BF2945-91DB-DA42-A907-DD0F5997B763}"/>
              </a:ext>
            </a:extLst>
          </p:cNvPr>
          <p:cNvSpPr>
            <a:spLocks noGrp="1"/>
          </p:cNvSpPr>
          <p:nvPr>
            <p:ph type="sldNum" sz="quarter" idx="12"/>
          </p:nvPr>
        </p:nvSpPr>
        <p:spPr>
          <a:xfrm>
            <a:off x="8072438" y="6299199"/>
            <a:ext cx="1928812" cy="365125"/>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270B59F3-6AE8-BA48-9E5C-8B5B6CBEC729}" type="slidenum">
              <a:rPr lang="en-US" smtClean="0"/>
              <a:pPr/>
              <a:t>‹#›</a:t>
            </a:fld>
            <a:endParaRPr lang="en-US" dirty="0"/>
          </a:p>
        </p:txBody>
      </p:sp>
    </p:spTree>
    <p:extLst>
      <p:ext uri="{BB962C8B-B14F-4D97-AF65-F5344CB8AC3E}">
        <p14:creationId xmlns:p14="http://schemas.microsoft.com/office/powerpoint/2010/main" val="331899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2813-68BB-EE4B-8CE4-460961FB8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F9FE85-0A77-724B-A966-B97D6D8057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E3EEA-B918-EB42-B5BF-821720F57C6D}"/>
              </a:ext>
            </a:extLst>
          </p:cNvPr>
          <p:cNvSpPr>
            <a:spLocks noGrp="1"/>
          </p:cNvSpPr>
          <p:nvPr>
            <p:ph type="dt" sz="half" idx="10"/>
          </p:nvPr>
        </p:nvSpPr>
        <p:spPr/>
        <p:txBody>
          <a:bodyPr/>
          <a:lstStyle/>
          <a:p>
            <a:fld id="{AD6E694F-5135-794F-8DC3-4556B67FB397}" type="datetimeFigureOut">
              <a:rPr lang="en-US" smtClean="0"/>
              <a:t>4/11/2024</a:t>
            </a:fld>
            <a:endParaRPr lang="en-US" dirty="0"/>
          </a:p>
        </p:txBody>
      </p:sp>
      <p:sp>
        <p:nvSpPr>
          <p:cNvPr id="5" name="Footer Placeholder 4">
            <a:extLst>
              <a:ext uri="{FF2B5EF4-FFF2-40B4-BE49-F238E27FC236}">
                <a16:creationId xmlns:a16="http://schemas.microsoft.com/office/drawing/2014/main" id="{820D9259-0E3A-6B4F-BF57-0562222699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6B6782-58CC-0B49-9E65-3F4363AFE0E8}"/>
              </a:ext>
            </a:extLst>
          </p:cNvPr>
          <p:cNvSpPr>
            <a:spLocks noGrp="1"/>
          </p:cNvSpPr>
          <p:nvPr>
            <p:ph type="sldNum" sz="quarter" idx="12"/>
          </p:nvPr>
        </p:nvSpPr>
        <p:spPr/>
        <p:txBody>
          <a:bodyPr/>
          <a:lstStyle/>
          <a:p>
            <a:fld id="{270B59F3-6AE8-BA48-9E5C-8B5B6CBEC729}" type="slidenum">
              <a:rPr lang="en-US" smtClean="0"/>
              <a:t>‹#›</a:t>
            </a:fld>
            <a:endParaRPr lang="en-US" dirty="0"/>
          </a:p>
        </p:txBody>
      </p:sp>
    </p:spTree>
    <p:extLst>
      <p:ext uri="{BB962C8B-B14F-4D97-AF65-F5344CB8AC3E}">
        <p14:creationId xmlns:p14="http://schemas.microsoft.com/office/powerpoint/2010/main" val="2949592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DF2D-3ADE-E14A-B3BD-72E6524624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556399-1260-2F42-8738-3CB5A7F925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1192BA-DACB-7C45-9ADB-EED7A1DA69A2}"/>
              </a:ext>
            </a:extLst>
          </p:cNvPr>
          <p:cNvSpPr>
            <a:spLocks noGrp="1"/>
          </p:cNvSpPr>
          <p:nvPr>
            <p:ph type="dt" sz="half" idx="10"/>
          </p:nvPr>
        </p:nvSpPr>
        <p:spPr/>
        <p:txBody>
          <a:bodyPr/>
          <a:lstStyle/>
          <a:p>
            <a:fld id="{AD6E694F-5135-794F-8DC3-4556B67FB397}" type="datetimeFigureOut">
              <a:rPr lang="en-US" smtClean="0"/>
              <a:t>4/11/2024</a:t>
            </a:fld>
            <a:endParaRPr lang="en-US" dirty="0"/>
          </a:p>
        </p:txBody>
      </p:sp>
      <p:sp>
        <p:nvSpPr>
          <p:cNvPr id="5" name="Footer Placeholder 4">
            <a:extLst>
              <a:ext uri="{FF2B5EF4-FFF2-40B4-BE49-F238E27FC236}">
                <a16:creationId xmlns:a16="http://schemas.microsoft.com/office/drawing/2014/main" id="{96408A78-6457-664E-95A9-FF62E9020B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692E68-9E56-BB4F-B854-5AC674B66F42}"/>
              </a:ext>
            </a:extLst>
          </p:cNvPr>
          <p:cNvSpPr>
            <a:spLocks noGrp="1"/>
          </p:cNvSpPr>
          <p:nvPr>
            <p:ph type="sldNum" sz="quarter" idx="12"/>
          </p:nvPr>
        </p:nvSpPr>
        <p:spPr/>
        <p:txBody>
          <a:bodyPr/>
          <a:lstStyle/>
          <a:p>
            <a:fld id="{270B59F3-6AE8-BA48-9E5C-8B5B6CBEC729}" type="slidenum">
              <a:rPr lang="en-US" smtClean="0"/>
              <a:t>‹#›</a:t>
            </a:fld>
            <a:endParaRPr lang="en-US" dirty="0"/>
          </a:p>
        </p:txBody>
      </p:sp>
    </p:spTree>
    <p:extLst>
      <p:ext uri="{BB962C8B-B14F-4D97-AF65-F5344CB8AC3E}">
        <p14:creationId xmlns:p14="http://schemas.microsoft.com/office/powerpoint/2010/main" val="82113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86879-E256-0E49-AEA0-36B3DB3E31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C432A7-BC8F-234B-B215-E1B80D675B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A75404-79F4-7D45-B34F-0E0506F7CB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F51547-0FB8-5849-8D7C-CE9B653D8306}"/>
              </a:ext>
            </a:extLst>
          </p:cNvPr>
          <p:cNvSpPr>
            <a:spLocks noGrp="1"/>
          </p:cNvSpPr>
          <p:nvPr>
            <p:ph type="dt" sz="half" idx="10"/>
          </p:nvPr>
        </p:nvSpPr>
        <p:spPr/>
        <p:txBody>
          <a:bodyPr/>
          <a:lstStyle/>
          <a:p>
            <a:fld id="{AD6E694F-5135-794F-8DC3-4556B67FB397}" type="datetimeFigureOut">
              <a:rPr lang="en-US" smtClean="0"/>
              <a:t>4/11/2024</a:t>
            </a:fld>
            <a:endParaRPr lang="en-US" dirty="0"/>
          </a:p>
        </p:txBody>
      </p:sp>
      <p:sp>
        <p:nvSpPr>
          <p:cNvPr id="6" name="Footer Placeholder 5">
            <a:extLst>
              <a:ext uri="{FF2B5EF4-FFF2-40B4-BE49-F238E27FC236}">
                <a16:creationId xmlns:a16="http://schemas.microsoft.com/office/drawing/2014/main" id="{E365AE21-E892-1943-84C6-615F390620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E462B9-B35F-0F4D-B20F-3AEDE2756AD8}"/>
              </a:ext>
            </a:extLst>
          </p:cNvPr>
          <p:cNvSpPr>
            <a:spLocks noGrp="1"/>
          </p:cNvSpPr>
          <p:nvPr>
            <p:ph type="sldNum" sz="quarter" idx="12"/>
          </p:nvPr>
        </p:nvSpPr>
        <p:spPr/>
        <p:txBody>
          <a:bodyPr/>
          <a:lstStyle/>
          <a:p>
            <a:fld id="{270B59F3-6AE8-BA48-9E5C-8B5B6CBEC729}" type="slidenum">
              <a:rPr lang="en-US" smtClean="0"/>
              <a:t>‹#›</a:t>
            </a:fld>
            <a:endParaRPr lang="en-US" dirty="0"/>
          </a:p>
        </p:txBody>
      </p:sp>
    </p:spTree>
    <p:extLst>
      <p:ext uri="{BB962C8B-B14F-4D97-AF65-F5344CB8AC3E}">
        <p14:creationId xmlns:p14="http://schemas.microsoft.com/office/powerpoint/2010/main" val="174381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99A3-2A05-A54F-A677-0E82BC87C1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2EC782-83E6-874B-B716-147AB07B1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109ED6-212F-994A-8309-A76D217001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780A8A-7526-AF4A-886F-B498E45F64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60D548-652A-4147-8EA1-7A99886CBB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D4BD40-3AE8-B341-9A03-E7CD9467FEDA}"/>
              </a:ext>
            </a:extLst>
          </p:cNvPr>
          <p:cNvSpPr>
            <a:spLocks noGrp="1"/>
          </p:cNvSpPr>
          <p:nvPr>
            <p:ph type="dt" sz="half" idx="10"/>
          </p:nvPr>
        </p:nvSpPr>
        <p:spPr/>
        <p:txBody>
          <a:bodyPr/>
          <a:lstStyle/>
          <a:p>
            <a:fld id="{AD6E694F-5135-794F-8DC3-4556B67FB397}" type="datetimeFigureOut">
              <a:rPr lang="en-US" smtClean="0"/>
              <a:t>4/11/2024</a:t>
            </a:fld>
            <a:endParaRPr lang="en-US" dirty="0"/>
          </a:p>
        </p:txBody>
      </p:sp>
      <p:sp>
        <p:nvSpPr>
          <p:cNvPr id="8" name="Footer Placeholder 7">
            <a:extLst>
              <a:ext uri="{FF2B5EF4-FFF2-40B4-BE49-F238E27FC236}">
                <a16:creationId xmlns:a16="http://schemas.microsoft.com/office/drawing/2014/main" id="{EB1967DC-D337-A044-B364-8C1F65927E8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4E2C4A2-E94C-164B-9B53-52121C4C9137}"/>
              </a:ext>
            </a:extLst>
          </p:cNvPr>
          <p:cNvSpPr>
            <a:spLocks noGrp="1"/>
          </p:cNvSpPr>
          <p:nvPr>
            <p:ph type="sldNum" sz="quarter" idx="12"/>
          </p:nvPr>
        </p:nvSpPr>
        <p:spPr/>
        <p:txBody>
          <a:bodyPr/>
          <a:lstStyle/>
          <a:p>
            <a:fld id="{270B59F3-6AE8-BA48-9E5C-8B5B6CBEC729}" type="slidenum">
              <a:rPr lang="en-US" smtClean="0"/>
              <a:t>‹#›</a:t>
            </a:fld>
            <a:endParaRPr lang="en-US" dirty="0"/>
          </a:p>
        </p:txBody>
      </p:sp>
    </p:spTree>
    <p:extLst>
      <p:ext uri="{BB962C8B-B14F-4D97-AF65-F5344CB8AC3E}">
        <p14:creationId xmlns:p14="http://schemas.microsoft.com/office/powerpoint/2010/main" val="2679476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B759-6444-D447-A641-B58E46C774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1990A1-2059-2D43-8D49-C22BBB6E9C37}"/>
              </a:ext>
            </a:extLst>
          </p:cNvPr>
          <p:cNvSpPr>
            <a:spLocks noGrp="1"/>
          </p:cNvSpPr>
          <p:nvPr>
            <p:ph type="dt" sz="half" idx="10"/>
          </p:nvPr>
        </p:nvSpPr>
        <p:spPr/>
        <p:txBody>
          <a:bodyPr/>
          <a:lstStyle/>
          <a:p>
            <a:fld id="{AD6E694F-5135-794F-8DC3-4556B67FB397}" type="datetimeFigureOut">
              <a:rPr lang="en-US" smtClean="0"/>
              <a:t>4/11/2024</a:t>
            </a:fld>
            <a:endParaRPr lang="en-US" dirty="0"/>
          </a:p>
        </p:txBody>
      </p:sp>
      <p:sp>
        <p:nvSpPr>
          <p:cNvPr id="4" name="Footer Placeholder 3">
            <a:extLst>
              <a:ext uri="{FF2B5EF4-FFF2-40B4-BE49-F238E27FC236}">
                <a16:creationId xmlns:a16="http://schemas.microsoft.com/office/drawing/2014/main" id="{ED91206C-9768-2843-9A57-33FE0AB2CF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03A03D8-5028-1547-934D-5BBB9652B9FA}"/>
              </a:ext>
            </a:extLst>
          </p:cNvPr>
          <p:cNvSpPr>
            <a:spLocks noGrp="1"/>
          </p:cNvSpPr>
          <p:nvPr>
            <p:ph type="sldNum" sz="quarter" idx="12"/>
          </p:nvPr>
        </p:nvSpPr>
        <p:spPr/>
        <p:txBody>
          <a:bodyPr/>
          <a:lstStyle/>
          <a:p>
            <a:fld id="{270B59F3-6AE8-BA48-9E5C-8B5B6CBEC729}" type="slidenum">
              <a:rPr lang="en-US" smtClean="0"/>
              <a:t>‹#›</a:t>
            </a:fld>
            <a:endParaRPr lang="en-US" dirty="0"/>
          </a:p>
        </p:txBody>
      </p:sp>
    </p:spTree>
    <p:extLst>
      <p:ext uri="{BB962C8B-B14F-4D97-AF65-F5344CB8AC3E}">
        <p14:creationId xmlns:p14="http://schemas.microsoft.com/office/powerpoint/2010/main" val="421748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04925F-6EA1-3F44-8C1D-8AB30BF23BBB}"/>
              </a:ext>
            </a:extLst>
          </p:cNvPr>
          <p:cNvSpPr>
            <a:spLocks noGrp="1"/>
          </p:cNvSpPr>
          <p:nvPr>
            <p:ph type="dt" sz="half" idx="10"/>
          </p:nvPr>
        </p:nvSpPr>
        <p:spPr/>
        <p:txBody>
          <a:bodyPr/>
          <a:lstStyle/>
          <a:p>
            <a:fld id="{AD6E694F-5135-794F-8DC3-4556B67FB397}" type="datetimeFigureOut">
              <a:rPr lang="en-US" smtClean="0"/>
              <a:t>4/11/2024</a:t>
            </a:fld>
            <a:endParaRPr lang="en-US" dirty="0"/>
          </a:p>
        </p:txBody>
      </p:sp>
      <p:sp>
        <p:nvSpPr>
          <p:cNvPr id="3" name="Footer Placeholder 2">
            <a:extLst>
              <a:ext uri="{FF2B5EF4-FFF2-40B4-BE49-F238E27FC236}">
                <a16:creationId xmlns:a16="http://schemas.microsoft.com/office/drawing/2014/main" id="{BA7EB22F-F88C-8E4B-A40E-8E7320C9006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C3F1C6C-008E-0741-93F6-300B46818703}"/>
              </a:ext>
            </a:extLst>
          </p:cNvPr>
          <p:cNvSpPr>
            <a:spLocks noGrp="1"/>
          </p:cNvSpPr>
          <p:nvPr>
            <p:ph type="sldNum" sz="quarter" idx="12"/>
          </p:nvPr>
        </p:nvSpPr>
        <p:spPr/>
        <p:txBody>
          <a:bodyPr/>
          <a:lstStyle/>
          <a:p>
            <a:fld id="{270B59F3-6AE8-BA48-9E5C-8B5B6CBEC729}" type="slidenum">
              <a:rPr lang="en-US" smtClean="0"/>
              <a:t>‹#›</a:t>
            </a:fld>
            <a:endParaRPr lang="en-US" dirty="0"/>
          </a:p>
        </p:txBody>
      </p:sp>
    </p:spTree>
    <p:extLst>
      <p:ext uri="{BB962C8B-B14F-4D97-AF65-F5344CB8AC3E}">
        <p14:creationId xmlns:p14="http://schemas.microsoft.com/office/powerpoint/2010/main" val="24898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DB7D-A595-474B-8EAC-5BA254DF70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B80C24-CBCE-B84E-BD30-8C74ADD1D2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5B629A-932D-C541-901B-EEB03916DB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405D18-FD34-EE4A-84D9-6ED407E4FA1A}"/>
              </a:ext>
            </a:extLst>
          </p:cNvPr>
          <p:cNvSpPr>
            <a:spLocks noGrp="1"/>
          </p:cNvSpPr>
          <p:nvPr>
            <p:ph type="dt" sz="half" idx="10"/>
          </p:nvPr>
        </p:nvSpPr>
        <p:spPr/>
        <p:txBody>
          <a:bodyPr/>
          <a:lstStyle/>
          <a:p>
            <a:fld id="{AD6E694F-5135-794F-8DC3-4556B67FB397}" type="datetimeFigureOut">
              <a:rPr lang="en-US" smtClean="0"/>
              <a:t>4/11/2024</a:t>
            </a:fld>
            <a:endParaRPr lang="en-US" dirty="0"/>
          </a:p>
        </p:txBody>
      </p:sp>
      <p:sp>
        <p:nvSpPr>
          <p:cNvPr id="6" name="Footer Placeholder 5">
            <a:extLst>
              <a:ext uri="{FF2B5EF4-FFF2-40B4-BE49-F238E27FC236}">
                <a16:creationId xmlns:a16="http://schemas.microsoft.com/office/drawing/2014/main" id="{C0517FA5-7B37-204F-AA58-395017CC6F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707D46E-F211-5E4D-966E-AC1C29DAAFA2}"/>
              </a:ext>
            </a:extLst>
          </p:cNvPr>
          <p:cNvSpPr>
            <a:spLocks noGrp="1"/>
          </p:cNvSpPr>
          <p:nvPr>
            <p:ph type="sldNum" sz="quarter" idx="12"/>
          </p:nvPr>
        </p:nvSpPr>
        <p:spPr/>
        <p:txBody>
          <a:bodyPr/>
          <a:lstStyle/>
          <a:p>
            <a:fld id="{270B59F3-6AE8-BA48-9E5C-8B5B6CBEC729}" type="slidenum">
              <a:rPr lang="en-US" smtClean="0"/>
              <a:t>‹#›</a:t>
            </a:fld>
            <a:endParaRPr lang="en-US" dirty="0"/>
          </a:p>
        </p:txBody>
      </p:sp>
    </p:spTree>
    <p:extLst>
      <p:ext uri="{BB962C8B-B14F-4D97-AF65-F5344CB8AC3E}">
        <p14:creationId xmlns:p14="http://schemas.microsoft.com/office/powerpoint/2010/main" val="234782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F4967-0125-8847-A092-1E7EB92B8F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0DE136-B922-F84E-AB93-7801BA46AA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A6D17-7182-E343-91F9-09FFF83AD6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E694F-5135-794F-8DC3-4556B67FB397}" type="datetimeFigureOut">
              <a:rPr lang="en-US" smtClean="0"/>
              <a:t>4/11/2024</a:t>
            </a:fld>
            <a:endParaRPr lang="en-US" dirty="0"/>
          </a:p>
        </p:txBody>
      </p:sp>
      <p:sp>
        <p:nvSpPr>
          <p:cNvPr id="5" name="Footer Placeholder 4">
            <a:extLst>
              <a:ext uri="{FF2B5EF4-FFF2-40B4-BE49-F238E27FC236}">
                <a16:creationId xmlns:a16="http://schemas.microsoft.com/office/drawing/2014/main" id="{0ACB16FA-F14B-5940-89B4-915783265F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D9F3511-9EDC-DE46-B0BC-AF13466707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B59F3-6AE8-BA48-9E5C-8B5B6CBEC729}" type="slidenum">
              <a:rPr lang="en-US" smtClean="0"/>
              <a:t>‹#›</a:t>
            </a:fld>
            <a:endParaRPr lang="en-US" dirty="0"/>
          </a:p>
        </p:txBody>
      </p:sp>
    </p:spTree>
    <p:extLst>
      <p:ext uri="{BB962C8B-B14F-4D97-AF65-F5344CB8AC3E}">
        <p14:creationId xmlns:p14="http://schemas.microsoft.com/office/powerpoint/2010/main" val="188322655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2.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7.svg"/><Relationship Id="rId4" Type="http://schemas.openxmlformats.org/officeDocument/2006/relationships/image" Target="../media/image12.sv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6.png"/><Relationship Id="rId7" Type="http://schemas.openxmlformats.org/officeDocument/2006/relationships/image" Target="../media/image7.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9.svg"/></Relationships>
</file>

<file path=ppt/slides/_rels/slide27.xml.rels><?xml version="1.0" encoding="UTF-8" standalone="yes"?>
<Relationships xmlns="http://schemas.openxmlformats.org/package/2006/relationships"><Relationship Id="rId3" Type="http://schemas.openxmlformats.org/officeDocument/2006/relationships/hyperlink" Target="mailto:ysilva@njcsda.org" TargetMode="External"/><Relationship Id="rId2" Type="http://schemas.openxmlformats.org/officeDocument/2006/relationships/hyperlink" Target="mailto:rlinares@njcsd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09A5-C976-A448-877F-11E311320CCD}"/>
              </a:ext>
            </a:extLst>
          </p:cNvPr>
          <p:cNvSpPr>
            <a:spLocks noGrp="1"/>
          </p:cNvSpPr>
          <p:nvPr>
            <p:ph type="ctrTitle"/>
          </p:nvPr>
        </p:nvSpPr>
        <p:spPr/>
        <p:txBody>
          <a:bodyPr/>
          <a:lstStyle/>
          <a:p>
            <a:r>
              <a:rPr lang="en-US" dirty="0"/>
              <a:t>Jewel Basics</a:t>
            </a:r>
          </a:p>
        </p:txBody>
      </p:sp>
      <p:sp>
        <p:nvSpPr>
          <p:cNvPr id="3" name="Subtitle 2">
            <a:extLst>
              <a:ext uri="{FF2B5EF4-FFF2-40B4-BE49-F238E27FC236}">
                <a16:creationId xmlns:a16="http://schemas.microsoft.com/office/drawing/2014/main" id="{D7B113D3-FFA5-FF4A-9E93-21650302F340}"/>
              </a:ext>
            </a:extLst>
          </p:cNvPr>
          <p:cNvSpPr>
            <a:spLocks noGrp="1"/>
          </p:cNvSpPr>
          <p:nvPr>
            <p:ph type="subTitle" idx="1"/>
          </p:nvPr>
        </p:nvSpPr>
        <p:spPr/>
        <p:txBody>
          <a:bodyPr/>
          <a:lstStyle/>
          <a:p>
            <a:r>
              <a:rPr lang="en-US" dirty="0"/>
              <a:t>Rachel Linares</a:t>
            </a:r>
          </a:p>
        </p:txBody>
      </p:sp>
    </p:spTree>
    <p:extLst>
      <p:ext uri="{BB962C8B-B14F-4D97-AF65-F5344CB8AC3E}">
        <p14:creationId xmlns:p14="http://schemas.microsoft.com/office/powerpoint/2010/main" val="1667945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570AA-3789-88BE-C359-D45DC4F7E17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D541A0E-BBEF-594A-44E7-0A953818F905}"/>
              </a:ext>
            </a:extLst>
          </p:cNvPr>
          <p:cNvSpPr>
            <a:spLocks noGrp="1"/>
          </p:cNvSpPr>
          <p:nvPr>
            <p:ph type="subTitle" idx="1"/>
          </p:nvPr>
        </p:nvSpPr>
        <p:spPr>
          <a:xfrm>
            <a:off x="644842" y="807450"/>
            <a:ext cx="9437518" cy="937147"/>
          </a:xfrm>
        </p:spPr>
        <p:txBody>
          <a:bodyPr>
            <a:noAutofit/>
          </a:bodyPr>
          <a:lstStyle/>
          <a:p>
            <a:pPr algn="l">
              <a:spcAft>
                <a:spcPts val="600"/>
              </a:spcAft>
            </a:pPr>
            <a:r>
              <a:rPr lang="en-US" sz="2800" dirty="0">
                <a:solidFill>
                  <a:schemeClr val="accent4"/>
                </a:solidFill>
              </a:rPr>
              <a:t>Make sure you are paying your remittance based on the amount generated on the check in Jewel!</a:t>
            </a:r>
          </a:p>
        </p:txBody>
      </p:sp>
      <p:pic>
        <p:nvPicPr>
          <p:cNvPr id="5" name="Picture 4">
            <a:extLst>
              <a:ext uri="{FF2B5EF4-FFF2-40B4-BE49-F238E27FC236}">
                <a16:creationId xmlns:a16="http://schemas.microsoft.com/office/drawing/2014/main" id="{4BADD512-6C19-96F5-0BA3-8849633FED92}"/>
              </a:ext>
            </a:extLst>
          </p:cNvPr>
          <p:cNvPicPr>
            <a:picLocks noChangeAspect="1"/>
          </p:cNvPicPr>
          <p:nvPr/>
        </p:nvPicPr>
        <p:blipFill>
          <a:blip r:embed="rId3"/>
          <a:stretch>
            <a:fillRect/>
          </a:stretch>
        </p:blipFill>
        <p:spPr>
          <a:xfrm>
            <a:off x="878632" y="1744597"/>
            <a:ext cx="8365865" cy="1459634"/>
          </a:xfrm>
          <a:prstGeom prst="rect">
            <a:avLst/>
          </a:prstGeom>
        </p:spPr>
      </p:pic>
      <p:pic>
        <p:nvPicPr>
          <p:cNvPr id="9" name="Picture 8">
            <a:extLst>
              <a:ext uri="{FF2B5EF4-FFF2-40B4-BE49-F238E27FC236}">
                <a16:creationId xmlns:a16="http://schemas.microsoft.com/office/drawing/2014/main" id="{01C7BC3B-21FF-C3D8-5054-FF6F46F82F1F}"/>
              </a:ext>
            </a:extLst>
          </p:cNvPr>
          <p:cNvPicPr>
            <a:picLocks noChangeAspect="1"/>
          </p:cNvPicPr>
          <p:nvPr/>
        </p:nvPicPr>
        <p:blipFill>
          <a:blip r:embed="rId4"/>
          <a:stretch>
            <a:fillRect/>
          </a:stretch>
        </p:blipFill>
        <p:spPr>
          <a:xfrm>
            <a:off x="1730339" y="3198669"/>
            <a:ext cx="6662449" cy="3497261"/>
          </a:xfrm>
          <a:prstGeom prst="rect">
            <a:avLst/>
          </a:prstGeom>
        </p:spPr>
      </p:pic>
      <p:sp>
        <p:nvSpPr>
          <p:cNvPr id="12" name="Arrow: Down 11">
            <a:extLst>
              <a:ext uri="{FF2B5EF4-FFF2-40B4-BE49-F238E27FC236}">
                <a16:creationId xmlns:a16="http://schemas.microsoft.com/office/drawing/2014/main" id="{3C1C08C8-9157-664F-1A29-A39300FCCAFD}"/>
              </a:ext>
            </a:extLst>
          </p:cNvPr>
          <p:cNvSpPr/>
          <p:nvPr/>
        </p:nvSpPr>
        <p:spPr>
          <a:xfrm rot="17736476">
            <a:off x="8119436" y="2256964"/>
            <a:ext cx="337352" cy="683581"/>
          </a:xfrm>
          <a:prstGeom prst="down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D3DF8850-CE89-DE3C-A35E-DB579CA4B8AB}"/>
              </a:ext>
            </a:extLst>
          </p:cNvPr>
          <p:cNvSpPr/>
          <p:nvPr/>
        </p:nvSpPr>
        <p:spPr>
          <a:xfrm rot="17736476">
            <a:off x="6904854" y="3720928"/>
            <a:ext cx="337352" cy="683581"/>
          </a:xfrm>
          <a:prstGeom prst="down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403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6519-78E6-9C98-4326-4AB01131659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88E9EE7-9073-73C2-C577-6099F6061DE8}"/>
              </a:ext>
            </a:extLst>
          </p:cNvPr>
          <p:cNvSpPr>
            <a:spLocks noGrp="1"/>
          </p:cNvSpPr>
          <p:nvPr>
            <p:ph type="subTitle" idx="1"/>
          </p:nvPr>
        </p:nvSpPr>
        <p:spPr>
          <a:xfrm>
            <a:off x="6780935" y="1628770"/>
            <a:ext cx="3710535" cy="1087888"/>
          </a:xfrm>
        </p:spPr>
        <p:txBody>
          <a:bodyPr>
            <a:noAutofit/>
          </a:bodyPr>
          <a:lstStyle/>
          <a:p>
            <a:pPr algn="l">
              <a:spcAft>
                <a:spcPts val="600"/>
              </a:spcAft>
            </a:pPr>
            <a:r>
              <a:rPr lang="en-US" sz="2000" dirty="0">
                <a:solidFill>
                  <a:schemeClr val="accent4"/>
                </a:solidFill>
              </a:rPr>
              <a:t>Previous Adjustment= (-50)</a:t>
            </a:r>
          </a:p>
          <a:p>
            <a:pPr algn="l">
              <a:spcAft>
                <a:spcPts val="600"/>
              </a:spcAft>
            </a:pPr>
            <a:r>
              <a:rPr lang="en-US" sz="2000" dirty="0">
                <a:solidFill>
                  <a:schemeClr val="accent4"/>
                </a:solidFill>
              </a:rPr>
              <a:t>New Donations = $1680</a:t>
            </a:r>
          </a:p>
          <a:p>
            <a:pPr algn="l">
              <a:spcAft>
                <a:spcPts val="600"/>
              </a:spcAft>
            </a:pPr>
            <a:r>
              <a:rPr lang="en-US" sz="2000" dirty="0">
                <a:solidFill>
                  <a:schemeClr val="accent4"/>
                </a:solidFill>
              </a:rPr>
              <a:t>Amount Owed to Conference = $1630</a:t>
            </a:r>
          </a:p>
          <a:p>
            <a:pPr algn="l">
              <a:spcAft>
                <a:spcPts val="600"/>
              </a:spcAft>
            </a:pPr>
            <a:r>
              <a:rPr lang="en-US" sz="2000" dirty="0">
                <a:solidFill>
                  <a:schemeClr val="accent4"/>
                </a:solidFill>
              </a:rPr>
              <a:t>(1680-50=1630)</a:t>
            </a:r>
          </a:p>
        </p:txBody>
      </p:sp>
      <p:pic>
        <p:nvPicPr>
          <p:cNvPr id="4" name="Picture 3">
            <a:extLst>
              <a:ext uri="{FF2B5EF4-FFF2-40B4-BE49-F238E27FC236}">
                <a16:creationId xmlns:a16="http://schemas.microsoft.com/office/drawing/2014/main" id="{6E74FAD4-AE17-A434-3C7C-55CB670CB896}"/>
              </a:ext>
            </a:extLst>
          </p:cNvPr>
          <p:cNvPicPr>
            <a:picLocks noChangeAspect="1"/>
          </p:cNvPicPr>
          <p:nvPr/>
        </p:nvPicPr>
        <p:blipFill>
          <a:blip r:embed="rId3"/>
          <a:stretch>
            <a:fillRect/>
          </a:stretch>
        </p:blipFill>
        <p:spPr>
          <a:xfrm>
            <a:off x="244968" y="1679107"/>
            <a:ext cx="6432479" cy="987214"/>
          </a:xfrm>
          <a:prstGeom prst="rect">
            <a:avLst/>
          </a:prstGeom>
        </p:spPr>
      </p:pic>
      <p:pic>
        <p:nvPicPr>
          <p:cNvPr id="7" name="Picture 6">
            <a:extLst>
              <a:ext uri="{FF2B5EF4-FFF2-40B4-BE49-F238E27FC236}">
                <a16:creationId xmlns:a16="http://schemas.microsoft.com/office/drawing/2014/main" id="{7992FFFA-4C85-675C-CA22-FA4E9E2063B6}"/>
              </a:ext>
            </a:extLst>
          </p:cNvPr>
          <p:cNvPicPr>
            <a:picLocks noChangeAspect="1"/>
          </p:cNvPicPr>
          <p:nvPr/>
        </p:nvPicPr>
        <p:blipFill>
          <a:blip r:embed="rId4"/>
          <a:stretch>
            <a:fillRect/>
          </a:stretch>
        </p:blipFill>
        <p:spPr>
          <a:xfrm>
            <a:off x="6887993" y="3797060"/>
            <a:ext cx="4564201" cy="2793511"/>
          </a:xfrm>
          <a:prstGeom prst="rect">
            <a:avLst/>
          </a:prstGeom>
        </p:spPr>
      </p:pic>
      <p:pic>
        <p:nvPicPr>
          <p:cNvPr id="12" name="Picture 11">
            <a:extLst>
              <a:ext uri="{FF2B5EF4-FFF2-40B4-BE49-F238E27FC236}">
                <a16:creationId xmlns:a16="http://schemas.microsoft.com/office/drawing/2014/main" id="{79B897DE-7ACA-2908-5D02-C3F1E50460D4}"/>
              </a:ext>
            </a:extLst>
          </p:cNvPr>
          <p:cNvPicPr>
            <a:picLocks noChangeAspect="1"/>
          </p:cNvPicPr>
          <p:nvPr/>
        </p:nvPicPr>
        <p:blipFill>
          <a:blip r:embed="rId5"/>
          <a:stretch>
            <a:fillRect/>
          </a:stretch>
        </p:blipFill>
        <p:spPr>
          <a:xfrm>
            <a:off x="244968" y="2942496"/>
            <a:ext cx="6410325" cy="3648075"/>
          </a:xfrm>
          <a:prstGeom prst="rect">
            <a:avLst/>
          </a:prstGeom>
        </p:spPr>
      </p:pic>
      <p:sp>
        <p:nvSpPr>
          <p:cNvPr id="9" name="Arrow: Down 8">
            <a:extLst>
              <a:ext uri="{FF2B5EF4-FFF2-40B4-BE49-F238E27FC236}">
                <a16:creationId xmlns:a16="http://schemas.microsoft.com/office/drawing/2014/main" id="{B5D432C0-A3A8-FC69-541B-598E8B4420F2}"/>
              </a:ext>
            </a:extLst>
          </p:cNvPr>
          <p:cNvSpPr/>
          <p:nvPr/>
        </p:nvSpPr>
        <p:spPr>
          <a:xfrm rot="18989762">
            <a:off x="2496244" y="1657390"/>
            <a:ext cx="337352" cy="683581"/>
          </a:xfrm>
          <a:prstGeom prst="down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19EFA3F8-E2FD-3CFD-E0E8-21392636FC03}"/>
              </a:ext>
            </a:extLst>
          </p:cNvPr>
          <p:cNvSpPr/>
          <p:nvPr/>
        </p:nvSpPr>
        <p:spPr>
          <a:xfrm rot="17419412">
            <a:off x="5340200" y="3548287"/>
            <a:ext cx="337352" cy="683581"/>
          </a:xfrm>
          <a:prstGeom prst="down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E97BEBD7-65EB-7A6A-019E-629ADBF4A689}"/>
              </a:ext>
            </a:extLst>
          </p:cNvPr>
          <p:cNvSpPr/>
          <p:nvPr/>
        </p:nvSpPr>
        <p:spPr>
          <a:xfrm rot="18485129">
            <a:off x="5780530" y="1986506"/>
            <a:ext cx="208936" cy="372417"/>
          </a:xfrm>
          <a:prstGeom prst="down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14DF0D7F-8A93-5F16-A16C-C6232067175B}"/>
              </a:ext>
            </a:extLst>
          </p:cNvPr>
          <p:cNvSpPr/>
          <p:nvPr/>
        </p:nvSpPr>
        <p:spPr>
          <a:xfrm rot="18485129">
            <a:off x="9349746" y="5007607"/>
            <a:ext cx="208936" cy="372417"/>
          </a:xfrm>
          <a:prstGeom prst="down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58F69406-E054-F80C-8C82-26DE93DFBC68}"/>
              </a:ext>
            </a:extLst>
          </p:cNvPr>
          <p:cNvSpPr txBox="1">
            <a:spLocks/>
          </p:cNvSpPr>
          <p:nvPr/>
        </p:nvSpPr>
        <p:spPr>
          <a:xfrm>
            <a:off x="427542" y="438996"/>
            <a:ext cx="9836457" cy="8156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3200" dirty="0">
                <a:solidFill>
                  <a:schemeClr val="accent4"/>
                </a:solidFill>
              </a:rPr>
              <a:t>Example of when an adjustment changes the remittance:</a:t>
            </a:r>
          </a:p>
        </p:txBody>
      </p:sp>
      <p:sp>
        <p:nvSpPr>
          <p:cNvPr id="15" name="Subtitle 2">
            <a:extLst>
              <a:ext uri="{FF2B5EF4-FFF2-40B4-BE49-F238E27FC236}">
                <a16:creationId xmlns:a16="http://schemas.microsoft.com/office/drawing/2014/main" id="{6FE46F04-FC3A-1B08-2CEB-8DEEDB4BAFB2}"/>
              </a:ext>
            </a:extLst>
          </p:cNvPr>
          <p:cNvSpPr txBox="1">
            <a:spLocks/>
          </p:cNvSpPr>
          <p:nvPr/>
        </p:nvSpPr>
        <p:spPr>
          <a:xfrm>
            <a:off x="141480" y="1394207"/>
            <a:ext cx="2829331" cy="3200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1600" dirty="0">
                <a:solidFill>
                  <a:schemeClr val="accent4"/>
                </a:solidFill>
              </a:rPr>
              <a:t>A Returned Check for $50</a:t>
            </a:r>
          </a:p>
        </p:txBody>
      </p:sp>
    </p:spTree>
    <p:extLst>
      <p:ext uri="{BB962C8B-B14F-4D97-AF65-F5344CB8AC3E}">
        <p14:creationId xmlns:p14="http://schemas.microsoft.com/office/powerpoint/2010/main" val="1404267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11685-80CC-9DA0-9D82-CDCFCF01B44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3B2D2C4-1C7A-96FC-2909-4CA37D9254A7}"/>
              </a:ext>
            </a:extLst>
          </p:cNvPr>
          <p:cNvSpPr>
            <a:spLocks noGrp="1"/>
          </p:cNvSpPr>
          <p:nvPr>
            <p:ph type="subTitle" idx="1"/>
          </p:nvPr>
        </p:nvSpPr>
        <p:spPr>
          <a:xfrm>
            <a:off x="497060" y="465705"/>
            <a:ext cx="9437518" cy="1087888"/>
          </a:xfrm>
        </p:spPr>
        <p:txBody>
          <a:bodyPr>
            <a:noAutofit/>
          </a:bodyPr>
          <a:lstStyle/>
          <a:p>
            <a:pPr algn="l">
              <a:spcAft>
                <a:spcPts val="600"/>
              </a:spcAft>
            </a:pPr>
            <a:r>
              <a:rPr lang="en-US" sz="2800" dirty="0">
                <a:solidFill>
                  <a:schemeClr val="accent4"/>
                </a:solidFill>
              </a:rPr>
              <a:t>Edit the remittance check BEFORE you save it by clicking on the “EDIT” button</a:t>
            </a:r>
          </a:p>
        </p:txBody>
      </p:sp>
      <p:pic>
        <p:nvPicPr>
          <p:cNvPr id="5" name="Picture 4">
            <a:extLst>
              <a:ext uri="{FF2B5EF4-FFF2-40B4-BE49-F238E27FC236}">
                <a16:creationId xmlns:a16="http://schemas.microsoft.com/office/drawing/2014/main" id="{AA7B0C6D-E188-A778-00AA-C70BDC513A1D}"/>
              </a:ext>
            </a:extLst>
          </p:cNvPr>
          <p:cNvPicPr>
            <a:picLocks noChangeAspect="1"/>
          </p:cNvPicPr>
          <p:nvPr/>
        </p:nvPicPr>
        <p:blipFill>
          <a:blip r:embed="rId3"/>
          <a:stretch>
            <a:fillRect/>
          </a:stretch>
        </p:blipFill>
        <p:spPr>
          <a:xfrm>
            <a:off x="682177" y="1553593"/>
            <a:ext cx="8997207" cy="5013018"/>
          </a:xfrm>
          <a:prstGeom prst="rect">
            <a:avLst/>
          </a:prstGeom>
        </p:spPr>
      </p:pic>
      <p:sp>
        <p:nvSpPr>
          <p:cNvPr id="8" name="Arrow: Down 7">
            <a:extLst>
              <a:ext uri="{FF2B5EF4-FFF2-40B4-BE49-F238E27FC236}">
                <a16:creationId xmlns:a16="http://schemas.microsoft.com/office/drawing/2014/main" id="{0E5399AB-C77D-A1F3-6D20-74018B993948}"/>
              </a:ext>
            </a:extLst>
          </p:cNvPr>
          <p:cNvSpPr/>
          <p:nvPr/>
        </p:nvSpPr>
        <p:spPr>
          <a:xfrm rot="17419412">
            <a:off x="7803472" y="2228295"/>
            <a:ext cx="337352" cy="683581"/>
          </a:xfrm>
          <a:prstGeom prst="down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298E4B7E-720D-FF65-9BA8-CB0946A7820C}"/>
              </a:ext>
            </a:extLst>
          </p:cNvPr>
          <p:cNvSpPr/>
          <p:nvPr/>
        </p:nvSpPr>
        <p:spPr>
          <a:xfrm rot="18485129">
            <a:off x="6395198" y="2848773"/>
            <a:ext cx="337352" cy="683581"/>
          </a:xfrm>
          <a:prstGeom prst="down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5DBE0426-B57E-4DE5-2263-0BADA1C9F12F}"/>
              </a:ext>
            </a:extLst>
          </p:cNvPr>
          <p:cNvSpPr/>
          <p:nvPr/>
        </p:nvSpPr>
        <p:spPr>
          <a:xfrm rot="18485129">
            <a:off x="6400803" y="5679055"/>
            <a:ext cx="208936" cy="372417"/>
          </a:xfrm>
          <a:prstGeom prst="down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990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48CE8-14FE-794B-E9BA-B568A2EC11BE}"/>
              </a:ext>
            </a:extLst>
          </p:cNvPr>
          <p:cNvSpPr>
            <a:spLocks noGrp="1"/>
          </p:cNvSpPr>
          <p:nvPr>
            <p:ph type="ctrTitle"/>
          </p:nvPr>
        </p:nvSpPr>
        <p:spPr>
          <a:xfrm>
            <a:off x="0" y="932155"/>
            <a:ext cx="10458450" cy="1009988"/>
          </a:xfrm>
        </p:spPr>
        <p:txBody>
          <a:bodyPr/>
          <a:lstStyle/>
          <a:p>
            <a:r>
              <a:rPr lang="en-US" dirty="0"/>
              <a:t>Journal Entries</a:t>
            </a:r>
          </a:p>
        </p:txBody>
      </p:sp>
      <p:sp>
        <p:nvSpPr>
          <p:cNvPr id="3" name="Subtitle 2">
            <a:extLst>
              <a:ext uri="{FF2B5EF4-FFF2-40B4-BE49-F238E27FC236}">
                <a16:creationId xmlns:a16="http://schemas.microsoft.com/office/drawing/2014/main" id="{7FC1CAE5-3195-A9FA-7BDE-214A74E6F362}"/>
              </a:ext>
            </a:extLst>
          </p:cNvPr>
          <p:cNvSpPr>
            <a:spLocks noGrp="1"/>
          </p:cNvSpPr>
          <p:nvPr>
            <p:ph type="subTitle" idx="1"/>
          </p:nvPr>
        </p:nvSpPr>
        <p:spPr>
          <a:xfrm>
            <a:off x="474955" y="1985064"/>
            <a:ext cx="9508539" cy="4566656"/>
          </a:xfrm>
        </p:spPr>
        <p:txBody>
          <a:bodyPr>
            <a:noAutofit/>
          </a:bodyPr>
          <a:lstStyle/>
          <a:p>
            <a:r>
              <a:rPr lang="en-US" sz="3200" dirty="0">
                <a:solidFill>
                  <a:schemeClr val="accent4"/>
                </a:solidFill>
              </a:rPr>
              <a:t>Use a General Journal Entry when:</a:t>
            </a:r>
          </a:p>
          <a:p>
            <a:endParaRPr lang="en-US" sz="3200" dirty="0">
              <a:solidFill>
                <a:schemeClr val="accent4"/>
              </a:solidFill>
            </a:endParaRPr>
          </a:p>
          <a:p>
            <a:pPr marL="342900" indent="-342900">
              <a:buFont typeface="Arial" panose="020B0604020202020204" pitchFamily="34" charset="0"/>
              <a:buChar char="•"/>
            </a:pPr>
            <a:r>
              <a:rPr lang="en-US" sz="3200" dirty="0">
                <a:solidFill>
                  <a:schemeClr val="accent4"/>
                </a:solidFill>
              </a:rPr>
              <a:t>Recording bank fees and interest</a:t>
            </a:r>
          </a:p>
          <a:p>
            <a:pPr marL="342900" indent="-342900">
              <a:buFont typeface="Arial" panose="020B0604020202020204" pitchFamily="34" charset="0"/>
              <a:buChar char="•"/>
            </a:pPr>
            <a:r>
              <a:rPr lang="en-US" sz="3200" dirty="0">
                <a:solidFill>
                  <a:schemeClr val="accent4"/>
                </a:solidFill>
              </a:rPr>
              <a:t>Recording an evangelism check from the conference </a:t>
            </a:r>
          </a:p>
          <a:p>
            <a:pPr marL="342900" indent="-342900">
              <a:buFont typeface="Arial" panose="020B0604020202020204" pitchFamily="34" charset="0"/>
              <a:buChar char="•"/>
            </a:pPr>
            <a:r>
              <a:rPr lang="en-US" sz="3200" dirty="0">
                <a:solidFill>
                  <a:schemeClr val="accent4"/>
                </a:solidFill>
              </a:rPr>
              <a:t>Recording a deposit from your CURF account </a:t>
            </a:r>
          </a:p>
          <a:p>
            <a:pPr marL="342900" indent="-342900">
              <a:buFont typeface="Arial" panose="020B0604020202020204" pitchFamily="34" charset="0"/>
              <a:buChar char="•"/>
            </a:pPr>
            <a:r>
              <a:rPr lang="en-US" sz="3200" dirty="0">
                <a:solidFill>
                  <a:schemeClr val="accent4"/>
                </a:solidFill>
              </a:rPr>
              <a:t>Purchase Refunds</a:t>
            </a:r>
          </a:p>
          <a:p>
            <a:pPr marL="342900" indent="-342900">
              <a:buFont typeface="Arial" panose="020B0604020202020204" pitchFamily="34" charset="0"/>
              <a:buChar char="•"/>
            </a:pPr>
            <a:r>
              <a:rPr lang="en-US" sz="3200" dirty="0">
                <a:solidFill>
                  <a:schemeClr val="accent4"/>
                </a:solidFill>
              </a:rPr>
              <a:t>Any Deposit that is not an offering</a:t>
            </a:r>
          </a:p>
        </p:txBody>
      </p:sp>
    </p:spTree>
    <p:extLst>
      <p:ext uri="{BB962C8B-B14F-4D97-AF65-F5344CB8AC3E}">
        <p14:creationId xmlns:p14="http://schemas.microsoft.com/office/powerpoint/2010/main" val="2360116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FB143-F73E-6179-91E3-A69E807821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B7EF8-C88C-747E-00E1-E53240951D6E}"/>
              </a:ext>
            </a:extLst>
          </p:cNvPr>
          <p:cNvSpPr>
            <a:spLocks noGrp="1"/>
          </p:cNvSpPr>
          <p:nvPr>
            <p:ph type="ctrTitle"/>
          </p:nvPr>
        </p:nvSpPr>
        <p:spPr>
          <a:xfrm>
            <a:off x="0" y="427161"/>
            <a:ext cx="10458450" cy="1009988"/>
          </a:xfrm>
        </p:spPr>
        <p:txBody>
          <a:bodyPr/>
          <a:lstStyle/>
          <a:p>
            <a:r>
              <a:rPr lang="en-US" dirty="0"/>
              <a:t>CURF/Savings Entries</a:t>
            </a:r>
          </a:p>
        </p:txBody>
      </p:sp>
      <p:sp>
        <p:nvSpPr>
          <p:cNvPr id="3" name="Subtitle 2">
            <a:extLst>
              <a:ext uri="{FF2B5EF4-FFF2-40B4-BE49-F238E27FC236}">
                <a16:creationId xmlns:a16="http://schemas.microsoft.com/office/drawing/2014/main" id="{7DE669AA-F4D0-D866-3277-D4DE04A701B8}"/>
              </a:ext>
            </a:extLst>
          </p:cNvPr>
          <p:cNvSpPr>
            <a:spLocks noGrp="1"/>
          </p:cNvSpPr>
          <p:nvPr>
            <p:ph type="subTitle" idx="1"/>
          </p:nvPr>
        </p:nvSpPr>
        <p:spPr>
          <a:xfrm>
            <a:off x="633007" y="1414672"/>
            <a:ext cx="4267467" cy="564172"/>
          </a:xfrm>
        </p:spPr>
        <p:txBody>
          <a:bodyPr>
            <a:noAutofit/>
          </a:bodyPr>
          <a:lstStyle/>
          <a:p>
            <a:pPr algn="l"/>
            <a:r>
              <a:rPr lang="en-US" sz="3200" dirty="0">
                <a:solidFill>
                  <a:schemeClr val="accent4"/>
                </a:solidFill>
              </a:rPr>
              <a:t>Method 1: Transfers</a:t>
            </a:r>
          </a:p>
        </p:txBody>
      </p:sp>
      <p:pic>
        <p:nvPicPr>
          <p:cNvPr id="5" name="Picture 4">
            <a:extLst>
              <a:ext uri="{FF2B5EF4-FFF2-40B4-BE49-F238E27FC236}">
                <a16:creationId xmlns:a16="http://schemas.microsoft.com/office/drawing/2014/main" id="{E422A3DD-8FF2-3376-3280-98F0BE706E9D}"/>
              </a:ext>
            </a:extLst>
          </p:cNvPr>
          <p:cNvPicPr>
            <a:picLocks noChangeAspect="1"/>
          </p:cNvPicPr>
          <p:nvPr/>
        </p:nvPicPr>
        <p:blipFill>
          <a:blip r:embed="rId3"/>
          <a:stretch>
            <a:fillRect/>
          </a:stretch>
        </p:blipFill>
        <p:spPr>
          <a:xfrm>
            <a:off x="673207" y="2081002"/>
            <a:ext cx="4663045" cy="4204388"/>
          </a:xfrm>
          <a:prstGeom prst="rect">
            <a:avLst/>
          </a:prstGeom>
        </p:spPr>
      </p:pic>
      <p:pic>
        <p:nvPicPr>
          <p:cNvPr id="6" name="Graphic 5" descr="Badge 1 outline">
            <a:extLst>
              <a:ext uri="{FF2B5EF4-FFF2-40B4-BE49-F238E27FC236}">
                <a16:creationId xmlns:a16="http://schemas.microsoft.com/office/drawing/2014/main" id="{F77FA13F-38D5-3613-C127-7845B40466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207" y="2081003"/>
            <a:ext cx="1000645" cy="1005965"/>
          </a:xfrm>
          <a:prstGeom prst="rect">
            <a:avLst/>
          </a:prstGeom>
        </p:spPr>
      </p:pic>
      <p:pic>
        <p:nvPicPr>
          <p:cNvPr id="14" name="Picture 13">
            <a:extLst>
              <a:ext uri="{FF2B5EF4-FFF2-40B4-BE49-F238E27FC236}">
                <a16:creationId xmlns:a16="http://schemas.microsoft.com/office/drawing/2014/main" id="{7C6BC220-3C69-32BB-8D55-1CAF5A9BB0C2}"/>
              </a:ext>
            </a:extLst>
          </p:cNvPr>
          <p:cNvPicPr>
            <a:picLocks noChangeAspect="1"/>
          </p:cNvPicPr>
          <p:nvPr/>
        </p:nvPicPr>
        <p:blipFill>
          <a:blip r:embed="rId6"/>
          <a:stretch>
            <a:fillRect/>
          </a:stretch>
        </p:blipFill>
        <p:spPr>
          <a:xfrm>
            <a:off x="5489551" y="2081002"/>
            <a:ext cx="4675381" cy="4204388"/>
          </a:xfrm>
          <a:prstGeom prst="rect">
            <a:avLst/>
          </a:prstGeom>
        </p:spPr>
      </p:pic>
      <p:pic>
        <p:nvPicPr>
          <p:cNvPr id="7" name="Graphic 6" descr="Badge outline">
            <a:extLst>
              <a:ext uri="{FF2B5EF4-FFF2-40B4-BE49-F238E27FC236}">
                <a16:creationId xmlns:a16="http://schemas.microsoft.com/office/drawing/2014/main" id="{14BA8481-B80C-4A04-8853-0C2903F8CC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73803" y="2144015"/>
            <a:ext cx="1000645" cy="1005965"/>
          </a:xfrm>
          <a:prstGeom prst="rect">
            <a:avLst/>
          </a:prstGeom>
        </p:spPr>
      </p:pic>
    </p:spTree>
    <p:extLst>
      <p:ext uri="{BB962C8B-B14F-4D97-AF65-F5344CB8AC3E}">
        <p14:creationId xmlns:p14="http://schemas.microsoft.com/office/powerpoint/2010/main" val="2602630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CCA8E-A608-C099-33D0-FC71FDA36B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864D97-4F97-F323-A5BB-855F4B564B02}"/>
              </a:ext>
            </a:extLst>
          </p:cNvPr>
          <p:cNvSpPr>
            <a:spLocks noGrp="1"/>
          </p:cNvSpPr>
          <p:nvPr>
            <p:ph type="ctrTitle"/>
          </p:nvPr>
        </p:nvSpPr>
        <p:spPr>
          <a:xfrm>
            <a:off x="0" y="427161"/>
            <a:ext cx="10458450" cy="1009988"/>
          </a:xfrm>
        </p:spPr>
        <p:txBody>
          <a:bodyPr/>
          <a:lstStyle/>
          <a:p>
            <a:r>
              <a:rPr lang="en-US" dirty="0"/>
              <a:t>CURF/Savings Entries</a:t>
            </a:r>
          </a:p>
        </p:txBody>
      </p:sp>
      <p:sp>
        <p:nvSpPr>
          <p:cNvPr id="3" name="Subtitle 2">
            <a:extLst>
              <a:ext uri="{FF2B5EF4-FFF2-40B4-BE49-F238E27FC236}">
                <a16:creationId xmlns:a16="http://schemas.microsoft.com/office/drawing/2014/main" id="{4F1BDD34-63FF-1E36-79EF-E03059EA03A9}"/>
              </a:ext>
            </a:extLst>
          </p:cNvPr>
          <p:cNvSpPr>
            <a:spLocks noGrp="1"/>
          </p:cNvSpPr>
          <p:nvPr>
            <p:ph type="subTitle" idx="1"/>
          </p:nvPr>
        </p:nvSpPr>
        <p:spPr>
          <a:xfrm>
            <a:off x="633007" y="1414672"/>
            <a:ext cx="4267467" cy="564172"/>
          </a:xfrm>
        </p:spPr>
        <p:txBody>
          <a:bodyPr>
            <a:noAutofit/>
          </a:bodyPr>
          <a:lstStyle/>
          <a:p>
            <a:pPr algn="l"/>
            <a:r>
              <a:rPr lang="en-US" sz="3200" dirty="0">
                <a:solidFill>
                  <a:schemeClr val="accent4"/>
                </a:solidFill>
              </a:rPr>
              <a:t>Method 1: Transfers</a:t>
            </a:r>
          </a:p>
        </p:txBody>
      </p:sp>
      <p:pic>
        <p:nvPicPr>
          <p:cNvPr id="12" name="Picture 11">
            <a:extLst>
              <a:ext uri="{FF2B5EF4-FFF2-40B4-BE49-F238E27FC236}">
                <a16:creationId xmlns:a16="http://schemas.microsoft.com/office/drawing/2014/main" id="{49B7B317-AB5D-B9B8-7690-31B6EF8CA9A9}"/>
              </a:ext>
            </a:extLst>
          </p:cNvPr>
          <p:cNvPicPr>
            <a:picLocks noChangeAspect="1"/>
          </p:cNvPicPr>
          <p:nvPr/>
        </p:nvPicPr>
        <p:blipFill>
          <a:blip r:embed="rId3"/>
          <a:stretch>
            <a:fillRect/>
          </a:stretch>
        </p:blipFill>
        <p:spPr>
          <a:xfrm>
            <a:off x="757070" y="2508548"/>
            <a:ext cx="8336074" cy="1613434"/>
          </a:xfrm>
          <a:prstGeom prst="rect">
            <a:avLst/>
          </a:prstGeom>
        </p:spPr>
      </p:pic>
      <p:pic>
        <p:nvPicPr>
          <p:cNvPr id="16" name="Picture 15">
            <a:extLst>
              <a:ext uri="{FF2B5EF4-FFF2-40B4-BE49-F238E27FC236}">
                <a16:creationId xmlns:a16="http://schemas.microsoft.com/office/drawing/2014/main" id="{623F74E2-6DD3-0983-F13B-3BD88B1A7C46}"/>
              </a:ext>
            </a:extLst>
          </p:cNvPr>
          <p:cNvPicPr>
            <a:picLocks noChangeAspect="1"/>
          </p:cNvPicPr>
          <p:nvPr/>
        </p:nvPicPr>
        <p:blipFill>
          <a:blip r:embed="rId4"/>
          <a:stretch>
            <a:fillRect/>
          </a:stretch>
        </p:blipFill>
        <p:spPr>
          <a:xfrm>
            <a:off x="744753" y="4626956"/>
            <a:ext cx="8336076" cy="1605167"/>
          </a:xfrm>
          <a:prstGeom prst="rect">
            <a:avLst/>
          </a:prstGeom>
        </p:spPr>
      </p:pic>
      <p:sp>
        <p:nvSpPr>
          <p:cNvPr id="4" name="Subtitle 2">
            <a:extLst>
              <a:ext uri="{FF2B5EF4-FFF2-40B4-BE49-F238E27FC236}">
                <a16:creationId xmlns:a16="http://schemas.microsoft.com/office/drawing/2014/main" id="{41CF25A7-24DB-D3AE-9209-93B0E6212391}"/>
              </a:ext>
            </a:extLst>
          </p:cNvPr>
          <p:cNvSpPr txBox="1">
            <a:spLocks/>
          </p:cNvSpPr>
          <p:nvPr/>
        </p:nvSpPr>
        <p:spPr>
          <a:xfrm>
            <a:off x="757070" y="1978844"/>
            <a:ext cx="2344676" cy="4458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accent4"/>
                </a:solidFill>
              </a:rPr>
              <a:t>After Step 1</a:t>
            </a:r>
          </a:p>
          <a:p>
            <a:pPr algn="l"/>
            <a:endParaRPr lang="en-US" sz="2800" dirty="0">
              <a:solidFill>
                <a:schemeClr val="accent4"/>
              </a:solidFill>
            </a:endParaRPr>
          </a:p>
        </p:txBody>
      </p:sp>
      <p:sp>
        <p:nvSpPr>
          <p:cNvPr id="9" name="Subtitle 2">
            <a:extLst>
              <a:ext uri="{FF2B5EF4-FFF2-40B4-BE49-F238E27FC236}">
                <a16:creationId xmlns:a16="http://schemas.microsoft.com/office/drawing/2014/main" id="{F9C57B57-EB1B-A96F-F290-162D05E111D6}"/>
              </a:ext>
            </a:extLst>
          </p:cNvPr>
          <p:cNvSpPr txBox="1">
            <a:spLocks/>
          </p:cNvSpPr>
          <p:nvPr/>
        </p:nvSpPr>
        <p:spPr>
          <a:xfrm>
            <a:off x="744753" y="4196276"/>
            <a:ext cx="2344676" cy="4458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accent4"/>
                </a:solidFill>
              </a:rPr>
              <a:t>After Step 2</a:t>
            </a:r>
          </a:p>
          <a:p>
            <a:pPr algn="l"/>
            <a:endParaRPr lang="en-US" sz="2800" dirty="0">
              <a:solidFill>
                <a:schemeClr val="accent4"/>
              </a:solidFill>
            </a:endParaRPr>
          </a:p>
        </p:txBody>
      </p:sp>
    </p:spTree>
    <p:extLst>
      <p:ext uri="{BB962C8B-B14F-4D97-AF65-F5344CB8AC3E}">
        <p14:creationId xmlns:p14="http://schemas.microsoft.com/office/powerpoint/2010/main" val="746934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A63F5-B0B0-8211-6DA2-CAE302F5B9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72720A-796C-F9C3-8309-7A1E013FA15D}"/>
              </a:ext>
            </a:extLst>
          </p:cNvPr>
          <p:cNvSpPr>
            <a:spLocks noGrp="1"/>
          </p:cNvSpPr>
          <p:nvPr>
            <p:ph type="ctrTitle"/>
          </p:nvPr>
        </p:nvSpPr>
        <p:spPr>
          <a:xfrm>
            <a:off x="0" y="427161"/>
            <a:ext cx="10458450" cy="1009988"/>
          </a:xfrm>
        </p:spPr>
        <p:txBody>
          <a:bodyPr/>
          <a:lstStyle/>
          <a:p>
            <a:r>
              <a:rPr lang="en-US" dirty="0"/>
              <a:t>CURF/Savings Entries</a:t>
            </a:r>
          </a:p>
        </p:txBody>
      </p:sp>
      <p:sp>
        <p:nvSpPr>
          <p:cNvPr id="3" name="Subtitle 2">
            <a:extLst>
              <a:ext uri="{FF2B5EF4-FFF2-40B4-BE49-F238E27FC236}">
                <a16:creationId xmlns:a16="http://schemas.microsoft.com/office/drawing/2014/main" id="{ADA72377-5D09-D29B-4129-33D2F96E113A}"/>
              </a:ext>
            </a:extLst>
          </p:cNvPr>
          <p:cNvSpPr>
            <a:spLocks noGrp="1"/>
          </p:cNvSpPr>
          <p:nvPr>
            <p:ph type="subTitle" idx="1"/>
          </p:nvPr>
        </p:nvSpPr>
        <p:spPr>
          <a:xfrm>
            <a:off x="633006" y="1414672"/>
            <a:ext cx="7337975" cy="564172"/>
          </a:xfrm>
        </p:spPr>
        <p:txBody>
          <a:bodyPr>
            <a:noAutofit/>
          </a:bodyPr>
          <a:lstStyle/>
          <a:p>
            <a:pPr algn="l"/>
            <a:r>
              <a:rPr lang="en-US" sz="3200" dirty="0">
                <a:solidFill>
                  <a:schemeClr val="accent4"/>
                </a:solidFill>
              </a:rPr>
              <a:t>Method 2: Check and Journal entry</a:t>
            </a:r>
          </a:p>
          <a:p>
            <a:pPr algn="l"/>
            <a:endParaRPr lang="en-US" sz="3200" dirty="0">
              <a:solidFill>
                <a:schemeClr val="accent4"/>
              </a:solidFill>
            </a:endParaRPr>
          </a:p>
        </p:txBody>
      </p:sp>
      <p:pic>
        <p:nvPicPr>
          <p:cNvPr id="8" name="Graphic 7" descr="Badge 3 outline">
            <a:extLst>
              <a:ext uri="{FF2B5EF4-FFF2-40B4-BE49-F238E27FC236}">
                <a16:creationId xmlns:a16="http://schemas.microsoft.com/office/drawing/2014/main" id="{EB9200F6-FAEC-C2A0-303F-2D598127A6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24080" y="-62923"/>
            <a:ext cx="941342" cy="980167"/>
          </a:xfrm>
          <a:prstGeom prst="rect">
            <a:avLst/>
          </a:prstGeom>
        </p:spPr>
      </p:pic>
      <p:pic>
        <p:nvPicPr>
          <p:cNvPr id="9" name="Picture 8">
            <a:extLst>
              <a:ext uri="{FF2B5EF4-FFF2-40B4-BE49-F238E27FC236}">
                <a16:creationId xmlns:a16="http://schemas.microsoft.com/office/drawing/2014/main" id="{D77CB687-42A1-4B08-8DBD-CCC11EC64C19}"/>
              </a:ext>
            </a:extLst>
          </p:cNvPr>
          <p:cNvPicPr>
            <a:picLocks noChangeAspect="1"/>
          </p:cNvPicPr>
          <p:nvPr/>
        </p:nvPicPr>
        <p:blipFill>
          <a:blip r:embed="rId5"/>
          <a:stretch>
            <a:fillRect/>
          </a:stretch>
        </p:blipFill>
        <p:spPr>
          <a:xfrm>
            <a:off x="350939" y="2947179"/>
            <a:ext cx="6572250" cy="3295650"/>
          </a:xfrm>
          <a:prstGeom prst="rect">
            <a:avLst/>
          </a:prstGeom>
        </p:spPr>
      </p:pic>
      <p:pic>
        <p:nvPicPr>
          <p:cNvPr id="11" name="Picture 10">
            <a:extLst>
              <a:ext uri="{FF2B5EF4-FFF2-40B4-BE49-F238E27FC236}">
                <a16:creationId xmlns:a16="http://schemas.microsoft.com/office/drawing/2014/main" id="{D1ECDD89-8E85-12B8-4A9F-8EA58154DA0E}"/>
              </a:ext>
            </a:extLst>
          </p:cNvPr>
          <p:cNvPicPr>
            <a:picLocks noChangeAspect="1"/>
          </p:cNvPicPr>
          <p:nvPr/>
        </p:nvPicPr>
        <p:blipFill>
          <a:blip r:embed="rId6"/>
          <a:stretch>
            <a:fillRect/>
          </a:stretch>
        </p:blipFill>
        <p:spPr>
          <a:xfrm>
            <a:off x="7076180" y="2461404"/>
            <a:ext cx="4495800" cy="3781425"/>
          </a:xfrm>
          <a:prstGeom prst="rect">
            <a:avLst/>
          </a:prstGeom>
        </p:spPr>
      </p:pic>
      <p:pic>
        <p:nvPicPr>
          <p:cNvPr id="7" name="Graphic 6" descr="Badge outline">
            <a:extLst>
              <a:ext uri="{FF2B5EF4-FFF2-40B4-BE49-F238E27FC236}">
                <a16:creationId xmlns:a16="http://schemas.microsoft.com/office/drawing/2014/main" id="{DC11B28E-07C7-3E0F-BAC2-CDB9F41050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58450" y="3545119"/>
            <a:ext cx="1000645" cy="1005965"/>
          </a:xfrm>
          <a:prstGeom prst="rect">
            <a:avLst/>
          </a:prstGeom>
        </p:spPr>
      </p:pic>
      <p:pic>
        <p:nvPicPr>
          <p:cNvPr id="6" name="Graphic 5" descr="Badge 1 outline">
            <a:extLst>
              <a:ext uri="{FF2B5EF4-FFF2-40B4-BE49-F238E27FC236}">
                <a16:creationId xmlns:a16="http://schemas.microsoft.com/office/drawing/2014/main" id="{3ADE2D81-07B3-B09B-6520-A38BBB7AF2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0939" y="1960390"/>
            <a:ext cx="1000645" cy="1005965"/>
          </a:xfrm>
          <a:prstGeom prst="rect">
            <a:avLst/>
          </a:prstGeom>
        </p:spPr>
      </p:pic>
      <p:sp>
        <p:nvSpPr>
          <p:cNvPr id="12" name="Arrow: Down 11">
            <a:extLst>
              <a:ext uri="{FF2B5EF4-FFF2-40B4-BE49-F238E27FC236}">
                <a16:creationId xmlns:a16="http://schemas.microsoft.com/office/drawing/2014/main" id="{086C4F87-FBB1-122E-6188-84CF139D3B95}"/>
              </a:ext>
            </a:extLst>
          </p:cNvPr>
          <p:cNvSpPr/>
          <p:nvPr/>
        </p:nvSpPr>
        <p:spPr>
          <a:xfrm rot="18485129">
            <a:off x="5780528" y="2889674"/>
            <a:ext cx="208936" cy="372417"/>
          </a:xfrm>
          <a:prstGeom prst="down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692CD548-1772-7F27-9691-720D4451AA69}"/>
              </a:ext>
            </a:extLst>
          </p:cNvPr>
          <p:cNvSpPr/>
          <p:nvPr/>
        </p:nvSpPr>
        <p:spPr>
          <a:xfrm>
            <a:off x="9937464" y="3208003"/>
            <a:ext cx="208936" cy="372417"/>
          </a:xfrm>
          <a:prstGeom prst="down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376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94D90-1D25-ED8C-88C4-28C38B1902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77015-8A6C-6A60-210B-692DF47525F7}"/>
              </a:ext>
            </a:extLst>
          </p:cNvPr>
          <p:cNvSpPr>
            <a:spLocks noGrp="1"/>
          </p:cNvSpPr>
          <p:nvPr>
            <p:ph type="ctrTitle"/>
          </p:nvPr>
        </p:nvSpPr>
        <p:spPr>
          <a:xfrm>
            <a:off x="0" y="458680"/>
            <a:ext cx="10458450" cy="1083285"/>
          </a:xfrm>
        </p:spPr>
        <p:txBody>
          <a:bodyPr/>
          <a:lstStyle/>
          <a:p>
            <a:r>
              <a:rPr lang="en-US" dirty="0"/>
              <a:t>Budget Allocations</a:t>
            </a:r>
          </a:p>
        </p:txBody>
      </p:sp>
      <p:sp>
        <p:nvSpPr>
          <p:cNvPr id="3" name="Subtitle 2">
            <a:extLst>
              <a:ext uri="{FF2B5EF4-FFF2-40B4-BE49-F238E27FC236}">
                <a16:creationId xmlns:a16="http://schemas.microsoft.com/office/drawing/2014/main" id="{0B9630BF-4540-D575-450E-18C2DA2983EB}"/>
              </a:ext>
            </a:extLst>
          </p:cNvPr>
          <p:cNvSpPr>
            <a:spLocks noGrp="1"/>
          </p:cNvSpPr>
          <p:nvPr>
            <p:ph type="subTitle" idx="1"/>
          </p:nvPr>
        </p:nvSpPr>
        <p:spPr>
          <a:xfrm>
            <a:off x="451338" y="1695414"/>
            <a:ext cx="9917780" cy="4703906"/>
          </a:xfrm>
        </p:spPr>
        <p:txBody>
          <a:bodyPr>
            <a:noAutofit/>
          </a:bodyPr>
          <a:lstStyle/>
          <a:p>
            <a:pPr algn="l"/>
            <a:r>
              <a:rPr lang="en-US" sz="2800" dirty="0">
                <a:solidFill>
                  <a:schemeClr val="accent4"/>
                </a:solidFill>
              </a:rPr>
              <a:t>DECIDE WITH YOUR BOARD…</a:t>
            </a:r>
          </a:p>
          <a:p>
            <a:pPr algn="l"/>
            <a:endParaRPr lang="en-US" sz="2300" dirty="0">
              <a:solidFill>
                <a:schemeClr val="accent4"/>
              </a:solidFill>
            </a:endParaRPr>
          </a:p>
          <a:p>
            <a:pPr algn="l"/>
            <a:r>
              <a:rPr lang="en-US" sz="2300" dirty="0">
                <a:solidFill>
                  <a:schemeClr val="accent4"/>
                </a:solidFill>
              </a:rPr>
              <a:t>Do you want to put a certain amount towards each department, but you don’t have the money yet? Use the budget allocations.</a:t>
            </a:r>
          </a:p>
          <a:p>
            <a:pPr algn="l"/>
            <a:endParaRPr lang="en-US" sz="2300" dirty="0">
              <a:solidFill>
                <a:schemeClr val="accent4"/>
              </a:solidFill>
            </a:endParaRPr>
          </a:p>
          <a:p>
            <a:pPr algn="l"/>
            <a:r>
              <a:rPr lang="en-US" sz="2300" dirty="0">
                <a:solidFill>
                  <a:schemeClr val="accent4"/>
                </a:solidFill>
              </a:rPr>
              <a:t>Not sure how much your church can afford to allocate for each ministry? Create budget allocations using a percentage instead of a dollar amount.</a:t>
            </a:r>
          </a:p>
          <a:p>
            <a:pPr algn="l"/>
            <a:endParaRPr lang="en-US" sz="2300" dirty="0">
              <a:solidFill>
                <a:schemeClr val="accent4"/>
              </a:solidFill>
            </a:endParaRPr>
          </a:p>
          <a:p>
            <a:pPr algn="l"/>
            <a:r>
              <a:rPr lang="en-US" sz="2300" dirty="0">
                <a:solidFill>
                  <a:schemeClr val="accent4"/>
                </a:solidFill>
              </a:rPr>
              <a:t>Do you have money saved in the church budget that can be allocated all at once? Use a “transfer funds” entry to move the money into the line items one time.</a:t>
            </a:r>
          </a:p>
        </p:txBody>
      </p:sp>
    </p:spTree>
    <p:extLst>
      <p:ext uri="{BB962C8B-B14F-4D97-AF65-F5344CB8AC3E}">
        <p14:creationId xmlns:p14="http://schemas.microsoft.com/office/powerpoint/2010/main" val="2244238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96D5-60F6-FD7E-7F01-B6C254A88084}"/>
              </a:ext>
            </a:extLst>
          </p:cNvPr>
          <p:cNvSpPr>
            <a:spLocks noGrp="1"/>
          </p:cNvSpPr>
          <p:nvPr>
            <p:ph type="ctrTitle"/>
          </p:nvPr>
        </p:nvSpPr>
        <p:spPr>
          <a:xfrm>
            <a:off x="0" y="527984"/>
            <a:ext cx="10458450" cy="1033888"/>
          </a:xfrm>
        </p:spPr>
        <p:txBody>
          <a:bodyPr/>
          <a:lstStyle/>
          <a:p>
            <a:r>
              <a:rPr lang="en-US" dirty="0"/>
              <a:t>Budget Allocations</a:t>
            </a:r>
          </a:p>
        </p:txBody>
      </p:sp>
      <p:sp>
        <p:nvSpPr>
          <p:cNvPr id="3" name="Subtitle 2">
            <a:extLst>
              <a:ext uri="{FF2B5EF4-FFF2-40B4-BE49-F238E27FC236}">
                <a16:creationId xmlns:a16="http://schemas.microsoft.com/office/drawing/2014/main" id="{F898F8D1-3D53-D18D-D6F5-620F289ECF34}"/>
              </a:ext>
            </a:extLst>
          </p:cNvPr>
          <p:cNvSpPr>
            <a:spLocks noGrp="1"/>
          </p:cNvSpPr>
          <p:nvPr>
            <p:ph type="subTitle" idx="1"/>
          </p:nvPr>
        </p:nvSpPr>
        <p:spPr>
          <a:xfrm>
            <a:off x="5419971" y="1521005"/>
            <a:ext cx="2823099" cy="497149"/>
          </a:xfrm>
        </p:spPr>
        <p:txBody>
          <a:bodyPr>
            <a:noAutofit/>
          </a:bodyPr>
          <a:lstStyle/>
          <a:p>
            <a:pPr algn="l">
              <a:spcAft>
                <a:spcPts val="600"/>
              </a:spcAft>
            </a:pPr>
            <a:r>
              <a:rPr lang="en-US" sz="2800" dirty="0">
                <a:solidFill>
                  <a:schemeClr val="accent4"/>
                </a:solidFill>
              </a:rPr>
              <a:t>Percentage:</a:t>
            </a:r>
          </a:p>
        </p:txBody>
      </p:sp>
      <p:sp>
        <p:nvSpPr>
          <p:cNvPr id="4" name="Subtitle 2">
            <a:extLst>
              <a:ext uri="{FF2B5EF4-FFF2-40B4-BE49-F238E27FC236}">
                <a16:creationId xmlns:a16="http://schemas.microsoft.com/office/drawing/2014/main" id="{2A978EB5-9333-BAE4-532D-D08B500C58B6}"/>
              </a:ext>
            </a:extLst>
          </p:cNvPr>
          <p:cNvSpPr txBox="1">
            <a:spLocks/>
          </p:cNvSpPr>
          <p:nvPr/>
        </p:nvSpPr>
        <p:spPr>
          <a:xfrm>
            <a:off x="266329" y="1520563"/>
            <a:ext cx="2823099" cy="4971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800" dirty="0">
                <a:solidFill>
                  <a:schemeClr val="accent4"/>
                </a:solidFill>
              </a:rPr>
              <a:t>Cash amounts:</a:t>
            </a:r>
          </a:p>
        </p:txBody>
      </p:sp>
      <p:sp>
        <p:nvSpPr>
          <p:cNvPr id="5" name="Subtitle 2">
            <a:extLst>
              <a:ext uri="{FF2B5EF4-FFF2-40B4-BE49-F238E27FC236}">
                <a16:creationId xmlns:a16="http://schemas.microsoft.com/office/drawing/2014/main" id="{E6CABC1C-57A9-57AC-0E4E-07D8FC215521}"/>
              </a:ext>
            </a:extLst>
          </p:cNvPr>
          <p:cNvSpPr txBox="1">
            <a:spLocks/>
          </p:cNvSpPr>
          <p:nvPr/>
        </p:nvSpPr>
        <p:spPr>
          <a:xfrm>
            <a:off x="782714" y="5968754"/>
            <a:ext cx="8902824" cy="4971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800" dirty="0">
                <a:solidFill>
                  <a:schemeClr val="accent4"/>
                </a:solidFill>
              </a:rPr>
              <a:t>NOTE: This feature will transfer the full balance of the “transfer from” account every time.  </a:t>
            </a:r>
          </a:p>
        </p:txBody>
      </p:sp>
      <p:pic>
        <p:nvPicPr>
          <p:cNvPr id="7" name="Picture 6">
            <a:extLst>
              <a:ext uri="{FF2B5EF4-FFF2-40B4-BE49-F238E27FC236}">
                <a16:creationId xmlns:a16="http://schemas.microsoft.com/office/drawing/2014/main" id="{592EFA33-0621-5CA0-B04D-BEF83CA3D45D}"/>
              </a:ext>
            </a:extLst>
          </p:cNvPr>
          <p:cNvPicPr>
            <a:picLocks noChangeAspect="1"/>
          </p:cNvPicPr>
          <p:nvPr/>
        </p:nvPicPr>
        <p:blipFill>
          <a:blip r:embed="rId3"/>
          <a:stretch>
            <a:fillRect/>
          </a:stretch>
        </p:blipFill>
        <p:spPr>
          <a:xfrm>
            <a:off x="5419971" y="2041027"/>
            <a:ext cx="4852818" cy="3853709"/>
          </a:xfrm>
          <a:prstGeom prst="rect">
            <a:avLst/>
          </a:prstGeom>
        </p:spPr>
      </p:pic>
      <p:pic>
        <p:nvPicPr>
          <p:cNvPr id="9" name="Picture 8">
            <a:extLst>
              <a:ext uri="{FF2B5EF4-FFF2-40B4-BE49-F238E27FC236}">
                <a16:creationId xmlns:a16="http://schemas.microsoft.com/office/drawing/2014/main" id="{B5A9576D-7BBD-FFA3-85A2-A030E02A3015}"/>
              </a:ext>
            </a:extLst>
          </p:cNvPr>
          <p:cNvPicPr>
            <a:picLocks noChangeAspect="1"/>
          </p:cNvPicPr>
          <p:nvPr/>
        </p:nvPicPr>
        <p:blipFill>
          <a:blip r:embed="rId4"/>
          <a:stretch>
            <a:fillRect/>
          </a:stretch>
        </p:blipFill>
        <p:spPr>
          <a:xfrm>
            <a:off x="266329" y="2046708"/>
            <a:ext cx="4939001" cy="3853708"/>
          </a:xfrm>
          <a:prstGeom prst="rect">
            <a:avLst/>
          </a:prstGeom>
        </p:spPr>
      </p:pic>
      <p:sp>
        <p:nvSpPr>
          <p:cNvPr id="10" name="Oval 9">
            <a:extLst>
              <a:ext uri="{FF2B5EF4-FFF2-40B4-BE49-F238E27FC236}">
                <a16:creationId xmlns:a16="http://schemas.microsoft.com/office/drawing/2014/main" id="{C4933BA1-248D-DBE0-C8D0-4134233E86F3}"/>
              </a:ext>
            </a:extLst>
          </p:cNvPr>
          <p:cNvSpPr/>
          <p:nvPr/>
        </p:nvSpPr>
        <p:spPr>
          <a:xfrm>
            <a:off x="9481351" y="3583320"/>
            <a:ext cx="711539" cy="363985"/>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119641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DFAEE-78A2-4A46-9F3F-2106E03F1EC8}"/>
              </a:ext>
            </a:extLst>
          </p:cNvPr>
          <p:cNvSpPr>
            <a:spLocks noGrp="1"/>
          </p:cNvSpPr>
          <p:nvPr>
            <p:ph type="ctrTitle"/>
          </p:nvPr>
        </p:nvSpPr>
        <p:spPr>
          <a:xfrm>
            <a:off x="0" y="594338"/>
            <a:ext cx="10458450" cy="946056"/>
          </a:xfrm>
        </p:spPr>
        <p:txBody>
          <a:bodyPr>
            <a:normAutofit/>
          </a:bodyPr>
          <a:lstStyle/>
          <a:p>
            <a:r>
              <a:rPr lang="en-US" sz="5200" dirty="0"/>
              <a:t>Board</a:t>
            </a:r>
            <a:r>
              <a:rPr lang="en-US" sz="5400" dirty="0"/>
              <a:t> Reports: Bank Recs</a:t>
            </a:r>
          </a:p>
        </p:txBody>
      </p:sp>
      <p:sp>
        <p:nvSpPr>
          <p:cNvPr id="8" name="Subtitle 2">
            <a:extLst>
              <a:ext uri="{FF2B5EF4-FFF2-40B4-BE49-F238E27FC236}">
                <a16:creationId xmlns:a16="http://schemas.microsoft.com/office/drawing/2014/main" id="{A3D24803-F441-3FC9-7D35-E16F3565F27D}"/>
              </a:ext>
            </a:extLst>
          </p:cNvPr>
          <p:cNvSpPr>
            <a:spLocks noGrp="1"/>
          </p:cNvSpPr>
          <p:nvPr>
            <p:ph type="subTitle" idx="1"/>
          </p:nvPr>
        </p:nvSpPr>
        <p:spPr>
          <a:xfrm>
            <a:off x="310718" y="1855694"/>
            <a:ext cx="9923614" cy="3169067"/>
          </a:xfrm>
        </p:spPr>
        <p:txBody>
          <a:bodyPr>
            <a:noAutofit/>
          </a:bodyPr>
          <a:lstStyle/>
          <a:p>
            <a:pPr lvl="2" algn="l">
              <a:spcAft>
                <a:spcPts val="600"/>
              </a:spcAft>
            </a:pPr>
            <a:r>
              <a:rPr lang="en-US" sz="3200" dirty="0">
                <a:solidFill>
                  <a:schemeClr val="accent4"/>
                </a:solidFill>
              </a:rPr>
              <a:t>This is how we find out if the bank and Jewel match:</a:t>
            </a:r>
          </a:p>
          <a:p>
            <a:pPr lvl="2" algn="l">
              <a:spcAft>
                <a:spcPts val="600"/>
              </a:spcAft>
            </a:pPr>
            <a:endParaRPr lang="en-US" sz="2000" dirty="0">
              <a:solidFill>
                <a:schemeClr val="accent4"/>
              </a:solidFill>
            </a:endParaRPr>
          </a:p>
          <a:p>
            <a:pPr marL="1257300" lvl="2" indent="-342900" algn="l">
              <a:spcAft>
                <a:spcPts val="600"/>
              </a:spcAft>
              <a:buAutoNum type="arabicPeriod"/>
            </a:pPr>
            <a:r>
              <a:rPr lang="en-US" sz="3200" dirty="0">
                <a:solidFill>
                  <a:schemeClr val="accent4"/>
                </a:solidFill>
              </a:rPr>
              <a:t>Start with your Bank balance</a:t>
            </a:r>
          </a:p>
          <a:p>
            <a:pPr marL="1257300" lvl="2" indent="-342900" algn="l">
              <a:spcAft>
                <a:spcPts val="600"/>
              </a:spcAft>
              <a:buAutoNum type="arabicPeriod"/>
            </a:pPr>
            <a:r>
              <a:rPr lang="en-US" sz="3200" dirty="0">
                <a:solidFill>
                  <a:schemeClr val="accent4"/>
                </a:solidFill>
              </a:rPr>
              <a:t>Add the deposits from Jewel that did not clear the bank yet</a:t>
            </a:r>
          </a:p>
          <a:p>
            <a:pPr marL="1257300" lvl="2" indent="-342900" algn="l">
              <a:spcAft>
                <a:spcPts val="600"/>
              </a:spcAft>
              <a:buAutoNum type="arabicPeriod"/>
            </a:pPr>
            <a:r>
              <a:rPr lang="en-US" sz="3200" dirty="0">
                <a:solidFill>
                  <a:schemeClr val="accent4"/>
                </a:solidFill>
              </a:rPr>
              <a:t>Subtract the expenses from Jewel that have not cleared the bank</a:t>
            </a:r>
          </a:p>
          <a:p>
            <a:pPr marL="1257300" lvl="2" indent="-342900" algn="l">
              <a:spcAft>
                <a:spcPts val="600"/>
              </a:spcAft>
              <a:buAutoNum type="arabicPeriod"/>
            </a:pPr>
            <a:r>
              <a:rPr lang="en-US" sz="3200" dirty="0">
                <a:solidFill>
                  <a:schemeClr val="accent4"/>
                </a:solidFill>
              </a:rPr>
              <a:t>This number should = your Jewel balance on that date (if you did it right </a:t>
            </a:r>
            <a:r>
              <a:rPr lang="en-US" sz="3200" dirty="0">
                <a:solidFill>
                  <a:schemeClr val="accent4"/>
                </a:solidFill>
                <a:sym typeface="Wingdings" panose="05000000000000000000" pitchFamily="2" charset="2"/>
              </a:rPr>
              <a:t>) </a:t>
            </a:r>
            <a:endParaRPr lang="en-US" sz="3200" dirty="0">
              <a:solidFill>
                <a:schemeClr val="accent4"/>
              </a:solidFill>
            </a:endParaRPr>
          </a:p>
          <a:p>
            <a:pPr lvl="2" algn="l">
              <a:spcAft>
                <a:spcPts val="600"/>
              </a:spcAft>
            </a:pPr>
            <a:endParaRPr lang="en-US" sz="3200" dirty="0">
              <a:solidFill>
                <a:schemeClr val="accent4"/>
              </a:solidFill>
            </a:endParaRPr>
          </a:p>
        </p:txBody>
      </p:sp>
    </p:spTree>
    <p:extLst>
      <p:ext uri="{BB962C8B-B14F-4D97-AF65-F5344CB8AC3E}">
        <p14:creationId xmlns:p14="http://schemas.microsoft.com/office/powerpoint/2010/main" val="406049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39268-870F-314C-872A-D6748F96D339}"/>
              </a:ext>
            </a:extLst>
          </p:cNvPr>
          <p:cNvSpPr>
            <a:spLocks noGrp="1"/>
          </p:cNvSpPr>
          <p:nvPr>
            <p:ph type="ctrTitle"/>
          </p:nvPr>
        </p:nvSpPr>
        <p:spPr>
          <a:xfrm>
            <a:off x="0" y="633046"/>
            <a:ext cx="10458450" cy="903868"/>
          </a:xfrm>
        </p:spPr>
        <p:txBody>
          <a:bodyPr>
            <a:normAutofit/>
          </a:bodyPr>
          <a:lstStyle/>
          <a:p>
            <a:r>
              <a:rPr lang="en-US" sz="4800" dirty="0"/>
              <a:t>Step by Step through the month</a:t>
            </a:r>
          </a:p>
        </p:txBody>
      </p:sp>
      <p:sp>
        <p:nvSpPr>
          <p:cNvPr id="3" name="Subtitle 2">
            <a:extLst>
              <a:ext uri="{FF2B5EF4-FFF2-40B4-BE49-F238E27FC236}">
                <a16:creationId xmlns:a16="http://schemas.microsoft.com/office/drawing/2014/main" id="{1D6CC30C-29E0-A445-A564-2013089C35E3}"/>
              </a:ext>
            </a:extLst>
          </p:cNvPr>
          <p:cNvSpPr>
            <a:spLocks noGrp="1"/>
          </p:cNvSpPr>
          <p:nvPr>
            <p:ph type="subTitle" idx="1"/>
          </p:nvPr>
        </p:nvSpPr>
        <p:spPr>
          <a:xfrm>
            <a:off x="639192" y="1727162"/>
            <a:ext cx="9516862" cy="4497792"/>
          </a:xfrm>
        </p:spPr>
        <p:txBody>
          <a:bodyPr numCol="2">
            <a:noAutofit/>
          </a:bodyPr>
          <a:lstStyle/>
          <a:p>
            <a:pPr lvl="1"/>
            <a:r>
              <a:rPr lang="en-US" sz="2800" dirty="0">
                <a:solidFill>
                  <a:schemeClr val="accent4"/>
                </a:solidFill>
              </a:rPr>
              <a:t>Jewel Basics:</a:t>
            </a:r>
          </a:p>
          <a:p>
            <a:pPr lvl="1"/>
            <a:endParaRPr lang="en-US" sz="2800" dirty="0">
              <a:solidFill>
                <a:schemeClr val="accent4"/>
              </a:solidFill>
            </a:endParaRPr>
          </a:p>
          <a:p>
            <a:pPr marL="914400" lvl="1" indent="-457200" algn="l">
              <a:buAutoNum type="arabicPeriod"/>
            </a:pPr>
            <a:r>
              <a:rPr lang="en-US" sz="2800" dirty="0">
                <a:solidFill>
                  <a:schemeClr val="accent4"/>
                </a:solidFill>
              </a:rPr>
              <a:t>Entering Offerings</a:t>
            </a:r>
          </a:p>
          <a:p>
            <a:pPr marL="914400" lvl="1" indent="-457200" algn="l">
              <a:buAutoNum type="arabicPeriod"/>
            </a:pPr>
            <a:r>
              <a:rPr lang="en-US" sz="2800" dirty="0">
                <a:solidFill>
                  <a:schemeClr val="accent4"/>
                </a:solidFill>
              </a:rPr>
              <a:t>Adventist Giving</a:t>
            </a:r>
          </a:p>
          <a:p>
            <a:pPr marL="914400" lvl="1" indent="-457200" algn="l">
              <a:buAutoNum type="arabicPeriod"/>
            </a:pPr>
            <a:r>
              <a:rPr lang="en-US" sz="2800" dirty="0">
                <a:solidFill>
                  <a:schemeClr val="accent4"/>
                </a:solidFill>
              </a:rPr>
              <a:t>Write Checks</a:t>
            </a:r>
          </a:p>
          <a:p>
            <a:pPr marL="914400" lvl="1" indent="-457200" algn="l">
              <a:buAutoNum type="arabicPeriod"/>
            </a:pPr>
            <a:r>
              <a:rPr lang="en-US" sz="2800" dirty="0">
                <a:solidFill>
                  <a:schemeClr val="accent4"/>
                </a:solidFill>
              </a:rPr>
              <a:t>Journal Entries</a:t>
            </a:r>
          </a:p>
          <a:p>
            <a:pPr marL="914400" lvl="1" indent="-457200" algn="l">
              <a:buAutoNum type="arabicPeriod"/>
            </a:pPr>
            <a:r>
              <a:rPr lang="en-US" sz="2800" dirty="0">
                <a:solidFill>
                  <a:schemeClr val="accent4"/>
                </a:solidFill>
              </a:rPr>
              <a:t>Remittances</a:t>
            </a:r>
          </a:p>
          <a:p>
            <a:pPr marL="914400" lvl="1" indent="-457200" algn="l">
              <a:buAutoNum type="arabicPeriod"/>
            </a:pPr>
            <a:r>
              <a:rPr lang="en-US" sz="2800" dirty="0">
                <a:solidFill>
                  <a:schemeClr val="accent4"/>
                </a:solidFill>
              </a:rPr>
              <a:t>Budget Allocations</a:t>
            </a:r>
          </a:p>
          <a:p>
            <a:pPr marL="914400" lvl="1" indent="-457200" algn="l">
              <a:buAutoNum type="arabicPeriod"/>
            </a:pPr>
            <a:r>
              <a:rPr lang="en-US" sz="2800" dirty="0">
                <a:solidFill>
                  <a:schemeClr val="accent4"/>
                </a:solidFill>
              </a:rPr>
              <a:t>Bank Reconciliations</a:t>
            </a:r>
          </a:p>
          <a:p>
            <a:pPr marL="914400" lvl="1" indent="-457200" algn="l">
              <a:buAutoNum type="arabicPeriod"/>
            </a:pPr>
            <a:r>
              <a:rPr lang="en-US" sz="2800" dirty="0">
                <a:solidFill>
                  <a:schemeClr val="accent4"/>
                </a:solidFill>
              </a:rPr>
              <a:t>Backing up your database</a:t>
            </a:r>
          </a:p>
          <a:p>
            <a:pPr lvl="1"/>
            <a:endParaRPr lang="en-US" sz="2800" dirty="0">
              <a:solidFill>
                <a:schemeClr val="accent4"/>
              </a:solidFill>
            </a:endParaRPr>
          </a:p>
          <a:p>
            <a:pPr lvl="1"/>
            <a:endParaRPr lang="en-US" sz="2800" dirty="0">
              <a:solidFill>
                <a:schemeClr val="accent4"/>
              </a:solidFill>
            </a:endParaRPr>
          </a:p>
          <a:p>
            <a:pPr lvl="1"/>
            <a:r>
              <a:rPr lang="en-US" sz="2800" dirty="0">
                <a:solidFill>
                  <a:schemeClr val="accent4"/>
                </a:solidFill>
              </a:rPr>
              <a:t>Additional topics:</a:t>
            </a:r>
          </a:p>
          <a:p>
            <a:pPr lvl="1"/>
            <a:endParaRPr lang="en-US" sz="2800" dirty="0">
              <a:solidFill>
                <a:schemeClr val="accent4"/>
              </a:solidFill>
            </a:endParaRPr>
          </a:p>
          <a:p>
            <a:pPr marL="914400" lvl="1" indent="-457200" algn="l">
              <a:buAutoNum type="arabicPeriod"/>
            </a:pPr>
            <a:r>
              <a:rPr lang="en-US" sz="2800" dirty="0">
                <a:solidFill>
                  <a:schemeClr val="accent4"/>
                </a:solidFill>
              </a:rPr>
              <a:t>NSF Checks</a:t>
            </a:r>
          </a:p>
          <a:p>
            <a:pPr marL="914400" lvl="1" indent="-457200" algn="l">
              <a:buAutoNum type="arabicPeriod"/>
            </a:pPr>
            <a:r>
              <a:rPr lang="en-US" sz="2800" dirty="0">
                <a:solidFill>
                  <a:schemeClr val="accent4"/>
                </a:solidFill>
              </a:rPr>
              <a:t>Voiding a check</a:t>
            </a:r>
          </a:p>
          <a:p>
            <a:pPr marL="914400" lvl="1" indent="-457200" algn="l">
              <a:buAutoNum type="arabicPeriod"/>
            </a:pPr>
            <a:r>
              <a:rPr lang="en-US" sz="2800" dirty="0">
                <a:solidFill>
                  <a:schemeClr val="accent4"/>
                </a:solidFill>
              </a:rPr>
              <a:t>Editing or adjusting entries</a:t>
            </a:r>
          </a:p>
          <a:p>
            <a:pPr marL="914400" lvl="1" indent="-457200" algn="l">
              <a:buAutoNum type="arabicPeriod"/>
            </a:pPr>
            <a:r>
              <a:rPr lang="en-US" sz="2800" dirty="0">
                <a:solidFill>
                  <a:schemeClr val="accent4"/>
                </a:solidFill>
              </a:rPr>
              <a:t>CURF transactions</a:t>
            </a:r>
          </a:p>
          <a:p>
            <a:pPr marL="914400" lvl="1" indent="-457200" algn="l">
              <a:buAutoNum type="arabicPeriod"/>
            </a:pPr>
            <a:r>
              <a:rPr lang="en-US" sz="2800" dirty="0">
                <a:solidFill>
                  <a:schemeClr val="accent4"/>
                </a:solidFill>
              </a:rPr>
              <a:t>Reports</a:t>
            </a:r>
          </a:p>
          <a:p>
            <a:pPr marL="914400" lvl="1" indent="-457200" algn="l">
              <a:buAutoNum type="arabicPeriod"/>
            </a:pPr>
            <a:r>
              <a:rPr lang="en-US" sz="2800" dirty="0">
                <a:solidFill>
                  <a:schemeClr val="accent4"/>
                </a:solidFill>
              </a:rPr>
              <a:t>Editing accounts/names</a:t>
            </a:r>
          </a:p>
          <a:p>
            <a:pPr marL="914400" lvl="1" indent="-457200" algn="l">
              <a:buAutoNum type="arabicPeriod"/>
            </a:pPr>
            <a:r>
              <a:rPr lang="en-US" sz="2800" dirty="0">
                <a:solidFill>
                  <a:schemeClr val="accent4"/>
                </a:solidFill>
              </a:rPr>
              <a:t>Jewel Settings</a:t>
            </a:r>
          </a:p>
          <a:p>
            <a:pPr marL="914400" lvl="1" indent="-457200" algn="l">
              <a:buAutoNum type="arabicPeriod"/>
            </a:pPr>
            <a:endParaRPr lang="en-US" sz="2800" dirty="0">
              <a:solidFill>
                <a:schemeClr val="accent4"/>
              </a:solidFill>
            </a:endParaRPr>
          </a:p>
          <a:p>
            <a:pPr marL="914400" lvl="1" indent="-457200">
              <a:buAutoNum type="arabicPeriod"/>
            </a:pPr>
            <a:endParaRPr lang="en-US" sz="2800" dirty="0">
              <a:solidFill>
                <a:schemeClr val="accent4"/>
              </a:solidFill>
            </a:endParaRPr>
          </a:p>
          <a:p>
            <a:endParaRPr lang="en-US" sz="2800" dirty="0"/>
          </a:p>
        </p:txBody>
      </p:sp>
    </p:spTree>
    <p:extLst>
      <p:ext uri="{BB962C8B-B14F-4D97-AF65-F5344CB8AC3E}">
        <p14:creationId xmlns:p14="http://schemas.microsoft.com/office/powerpoint/2010/main" val="4132910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013D50-15BD-E517-9EC2-E9EE587E9495}"/>
              </a:ext>
            </a:extLst>
          </p:cNvPr>
          <p:cNvPicPr>
            <a:picLocks noChangeAspect="1"/>
          </p:cNvPicPr>
          <p:nvPr/>
        </p:nvPicPr>
        <p:blipFill>
          <a:blip r:embed="rId2"/>
          <a:stretch>
            <a:fillRect/>
          </a:stretch>
        </p:blipFill>
        <p:spPr>
          <a:xfrm>
            <a:off x="221942" y="148549"/>
            <a:ext cx="5145306" cy="6560901"/>
          </a:xfrm>
          <a:prstGeom prst="rect">
            <a:avLst/>
          </a:prstGeom>
        </p:spPr>
      </p:pic>
      <p:pic>
        <p:nvPicPr>
          <p:cNvPr id="7" name="Picture 6">
            <a:extLst>
              <a:ext uri="{FF2B5EF4-FFF2-40B4-BE49-F238E27FC236}">
                <a16:creationId xmlns:a16="http://schemas.microsoft.com/office/drawing/2014/main" id="{0AD78519-2D32-3445-CC72-93DD62CBAD80}"/>
              </a:ext>
            </a:extLst>
          </p:cNvPr>
          <p:cNvPicPr>
            <a:picLocks noChangeAspect="1"/>
          </p:cNvPicPr>
          <p:nvPr/>
        </p:nvPicPr>
        <p:blipFill>
          <a:blip r:embed="rId3"/>
          <a:stretch>
            <a:fillRect/>
          </a:stretch>
        </p:blipFill>
        <p:spPr>
          <a:xfrm>
            <a:off x="5506165" y="1496149"/>
            <a:ext cx="6463893" cy="5213301"/>
          </a:xfrm>
          <a:prstGeom prst="rect">
            <a:avLst/>
          </a:prstGeom>
        </p:spPr>
      </p:pic>
      <p:sp>
        <p:nvSpPr>
          <p:cNvPr id="8" name="Title 1">
            <a:extLst>
              <a:ext uri="{FF2B5EF4-FFF2-40B4-BE49-F238E27FC236}">
                <a16:creationId xmlns:a16="http://schemas.microsoft.com/office/drawing/2014/main" id="{2DDA2C11-F56B-8EBC-5193-B45FA9D51455}"/>
              </a:ext>
            </a:extLst>
          </p:cNvPr>
          <p:cNvSpPr>
            <a:spLocks noGrp="1"/>
          </p:cNvSpPr>
          <p:nvPr>
            <p:ph type="ctrTitle"/>
          </p:nvPr>
        </p:nvSpPr>
        <p:spPr>
          <a:xfrm>
            <a:off x="5506165" y="148549"/>
            <a:ext cx="4898464" cy="1365356"/>
          </a:xfrm>
        </p:spPr>
        <p:txBody>
          <a:bodyPr>
            <a:normAutofit fontScale="90000"/>
          </a:bodyPr>
          <a:lstStyle/>
          <a:p>
            <a:r>
              <a:rPr lang="en-US" sz="5400" dirty="0"/>
              <a:t>Bank Rec Comparison</a:t>
            </a:r>
          </a:p>
        </p:txBody>
      </p:sp>
      <p:sp>
        <p:nvSpPr>
          <p:cNvPr id="4" name="Arrow: Down 3">
            <a:extLst>
              <a:ext uri="{FF2B5EF4-FFF2-40B4-BE49-F238E27FC236}">
                <a16:creationId xmlns:a16="http://schemas.microsoft.com/office/drawing/2014/main" id="{80DE9DAA-ECA3-0B1C-2A11-45E67AB9F01E}"/>
              </a:ext>
            </a:extLst>
          </p:cNvPr>
          <p:cNvSpPr/>
          <p:nvPr/>
        </p:nvSpPr>
        <p:spPr>
          <a:xfrm rot="5400000">
            <a:off x="9280516" y="5917395"/>
            <a:ext cx="208936" cy="372417"/>
          </a:xfrm>
          <a:prstGeom prst="down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2C7FDFEB-1969-0178-EF23-C768B5CE9E4D}"/>
              </a:ext>
            </a:extLst>
          </p:cNvPr>
          <p:cNvSpPr/>
          <p:nvPr/>
        </p:nvSpPr>
        <p:spPr>
          <a:xfrm>
            <a:off x="3644675" y="6103603"/>
            <a:ext cx="208936" cy="372417"/>
          </a:xfrm>
          <a:prstGeom prst="down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227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DFAEE-78A2-4A46-9F3F-2106E03F1EC8}"/>
              </a:ext>
            </a:extLst>
          </p:cNvPr>
          <p:cNvSpPr>
            <a:spLocks noGrp="1"/>
          </p:cNvSpPr>
          <p:nvPr>
            <p:ph type="ctrTitle"/>
          </p:nvPr>
        </p:nvSpPr>
        <p:spPr>
          <a:xfrm>
            <a:off x="0" y="1150150"/>
            <a:ext cx="10458450" cy="946056"/>
          </a:xfrm>
        </p:spPr>
        <p:txBody>
          <a:bodyPr>
            <a:normAutofit/>
          </a:bodyPr>
          <a:lstStyle/>
          <a:p>
            <a:r>
              <a:rPr lang="en-US" sz="5200" dirty="0"/>
              <a:t>Board Reports: Bank Recs</a:t>
            </a:r>
          </a:p>
        </p:txBody>
      </p:sp>
      <p:sp>
        <p:nvSpPr>
          <p:cNvPr id="3" name="Subtitle 2">
            <a:extLst>
              <a:ext uri="{FF2B5EF4-FFF2-40B4-BE49-F238E27FC236}">
                <a16:creationId xmlns:a16="http://schemas.microsoft.com/office/drawing/2014/main" id="{43ECB9F0-EFAC-46B0-3F21-9C7F08D495BF}"/>
              </a:ext>
            </a:extLst>
          </p:cNvPr>
          <p:cNvSpPr>
            <a:spLocks noGrp="1"/>
          </p:cNvSpPr>
          <p:nvPr>
            <p:ph type="subTitle" idx="1"/>
          </p:nvPr>
        </p:nvSpPr>
        <p:spPr>
          <a:xfrm>
            <a:off x="528498" y="2698906"/>
            <a:ext cx="9401453" cy="1460188"/>
          </a:xfrm>
        </p:spPr>
        <p:txBody>
          <a:bodyPr>
            <a:noAutofit/>
          </a:bodyPr>
          <a:lstStyle/>
          <a:p>
            <a:endParaRPr lang="en-US" sz="3200" dirty="0"/>
          </a:p>
          <a:p>
            <a:r>
              <a:rPr lang="en-US" sz="3200" dirty="0"/>
              <a:t>Adjusted Bank Balance = Jewel Ledger Balance</a:t>
            </a:r>
          </a:p>
        </p:txBody>
      </p:sp>
    </p:spTree>
    <p:extLst>
      <p:ext uri="{BB962C8B-B14F-4D97-AF65-F5344CB8AC3E}">
        <p14:creationId xmlns:p14="http://schemas.microsoft.com/office/powerpoint/2010/main" val="1589559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DFAEE-78A2-4A46-9F3F-2106E03F1EC8}"/>
              </a:ext>
            </a:extLst>
          </p:cNvPr>
          <p:cNvSpPr>
            <a:spLocks noGrp="1"/>
          </p:cNvSpPr>
          <p:nvPr>
            <p:ph type="ctrTitle"/>
          </p:nvPr>
        </p:nvSpPr>
        <p:spPr>
          <a:xfrm>
            <a:off x="782157" y="706174"/>
            <a:ext cx="8948691" cy="946056"/>
          </a:xfrm>
        </p:spPr>
        <p:txBody>
          <a:bodyPr>
            <a:normAutofit/>
          </a:bodyPr>
          <a:lstStyle/>
          <a:p>
            <a:r>
              <a:rPr lang="en-US" sz="5200" dirty="0"/>
              <a:t>Board Reports: Bank Recs</a:t>
            </a:r>
          </a:p>
        </p:txBody>
      </p:sp>
      <p:pic>
        <p:nvPicPr>
          <p:cNvPr id="5" name="Picture 4">
            <a:extLst>
              <a:ext uri="{FF2B5EF4-FFF2-40B4-BE49-F238E27FC236}">
                <a16:creationId xmlns:a16="http://schemas.microsoft.com/office/drawing/2014/main" id="{0278D3FD-600D-A4E9-27C7-CC21B0014C62}"/>
              </a:ext>
            </a:extLst>
          </p:cNvPr>
          <p:cNvPicPr>
            <a:picLocks noChangeAspect="1"/>
          </p:cNvPicPr>
          <p:nvPr/>
        </p:nvPicPr>
        <p:blipFill>
          <a:blip r:embed="rId2"/>
          <a:stretch>
            <a:fillRect/>
          </a:stretch>
        </p:blipFill>
        <p:spPr>
          <a:xfrm>
            <a:off x="2112885" y="3824315"/>
            <a:ext cx="6132661" cy="2613769"/>
          </a:xfrm>
          <a:prstGeom prst="rect">
            <a:avLst/>
          </a:prstGeom>
        </p:spPr>
      </p:pic>
      <p:pic>
        <p:nvPicPr>
          <p:cNvPr id="7" name="Picture 6">
            <a:extLst>
              <a:ext uri="{FF2B5EF4-FFF2-40B4-BE49-F238E27FC236}">
                <a16:creationId xmlns:a16="http://schemas.microsoft.com/office/drawing/2014/main" id="{546E6733-F127-2450-B135-F95F06C75FB3}"/>
              </a:ext>
            </a:extLst>
          </p:cNvPr>
          <p:cNvPicPr>
            <a:picLocks noChangeAspect="1"/>
          </p:cNvPicPr>
          <p:nvPr/>
        </p:nvPicPr>
        <p:blipFill>
          <a:blip r:embed="rId3"/>
          <a:stretch>
            <a:fillRect/>
          </a:stretch>
        </p:blipFill>
        <p:spPr>
          <a:xfrm>
            <a:off x="656453" y="1859339"/>
            <a:ext cx="9074395" cy="1757867"/>
          </a:xfrm>
          <a:prstGeom prst="rect">
            <a:avLst/>
          </a:prstGeom>
        </p:spPr>
      </p:pic>
      <p:sp>
        <p:nvSpPr>
          <p:cNvPr id="3" name="TextBox 2">
            <a:extLst>
              <a:ext uri="{FF2B5EF4-FFF2-40B4-BE49-F238E27FC236}">
                <a16:creationId xmlns:a16="http://schemas.microsoft.com/office/drawing/2014/main" id="{66540129-B7B5-4EE5-2315-F3FC9FFE288E}"/>
              </a:ext>
            </a:extLst>
          </p:cNvPr>
          <p:cNvSpPr txBox="1"/>
          <p:nvPr/>
        </p:nvSpPr>
        <p:spPr>
          <a:xfrm>
            <a:off x="10533529" y="1859339"/>
            <a:ext cx="1568824" cy="3693319"/>
          </a:xfrm>
          <a:prstGeom prst="rect">
            <a:avLst/>
          </a:prstGeom>
          <a:noFill/>
        </p:spPr>
        <p:txBody>
          <a:bodyPr wrap="square">
            <a:spAutoFit/>
          </a:bodyPr>
          <a:lstStyle/>
          <a:p>
            <a:r>
              <a:rPr lang="en-US" dirty="0">
                <a:solidFill>
                  <a:schemeClr val="bg1"/>
                </a:solidFill>
              </a:rPr>
              <a:t>HINT:</a:t>
            </a:r>
            <a:br>
              <a:rPr lang="en-US" dirty="0">
                <a:solidFill>
                  <a:schemeClr val="bg1"/>
                </a:solidFill>
              </a:rPr>
            </a:br>
            <a:r>
              <a:rPr lang="en-US" dirty="0">
                <a:solidFill>
                  <a:schemeClr val="bg1"/>
                </a:solidFill>
              </a:rPr>
              <a:t>Don’t want to print your bank rec report on paper? Turn on “print set up” in the Jewel Properties menu. Now you can print to PDF!</a:t>
            </a:r>
          </a:p>
        </p:txBody>
      </p:sp>
      <p:sp>
        <p:nvSpPr>
          <p:cNvPr id="6" name="Arrow: Down 5">
            <a:extLst>
              <a:ext uri="{FF2B5EF4-FFF2-40B4-BE49-F238E27FC236}">
                <a16:creationId xmlns:a16="http://schemas.microsoft.com/office/drawing/2014/main" id="{403C8FA9-CC4B-0BB0-114D-EAB88DE19C13}"/>
              </a:ext>
            </a:extLst>
          </p:cNvPr>
          <p:cNvSpPr/>
          <p:nvPr/>
        </p:nvSpPr>
        <p:spPr>
          <a:xfrm rot="5400000">
            <a:off x="8263689" y="5743808"/>
            <a:ext cx="625785" cy="868502"/>
          </a:xfrm>
          <a:prstGeom prst="down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53300EA4-D999-947F-C824-4CC6C538790F}"/>
              </a:ext>
            </a:extLst>
          </p:cNvPr>
          <p:cNvSpPr/>
          <p:nvPr/>
        </p:nvSpPr>
        <p:spPr>
          <a:xfrm>
            <a:off x="9085810" y="2112886"/>
            <a:ext cx="303727" cy="489240"/>
          </a:xfrm>
          <a:prstGeom prst="down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4822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C8A5A18-693D-D4BC-5BA1-538031B3757C}"/>
              </a:ext>
            </a:extLst>
          </p:cNvPr>
          <p:cNvSpPr>
            <a:spLocks noGrp="1"/>
          </p:cNvSpPr>
          <p:nvPr>
            <p:ph type="subTitle" idx="1"/>
          </p:nvPr>
        </p:nvSpPr>
        <p:spPr>
          <a:xfrm>
            <a:off x="514904" y="330693"/>
            <a:ext cx="9907480" cy="6196613"/>
          </a:xfrm>
        </p:spPr>
        <p:txBody>
          <a:bodyPr>
            <a:noAutofit/>
          </a:bodyPr>
          <a:lstStyle/>
          <a:p>
            <a:r>
              <a:rPr lang="en-US" sz="2600" b="1" i="0" dirty="0">
                <a:effectLst/>
                <a:latin typeface="Calibri-Bold"/>
              </a:rPr>
              <a:t>Bank Rec Comparison Steps</a:t>
            </a:r>
          </a:p>
          <a:p>
            <a:endParaRPr lang="en-US" sz="2600" dirty="0">
              <a:latin typeface="Calibri" panose="020F0502020204030204" pitchFamily="34" charset="0"/>
            </a:endParaRPr>
          </a:p>
          <a:p>
            <a:pPr marL="342900" indent="-342900" algn="l">
              <a:buAutoNum type="arabicPeriod"/>
            </a:pPr>
            <a:r>
              <a:rPr lang="en-US" sz="2600" b="0" i="0" dirty="0">
                <a:effectLst/>
                <a:latin typeface="Calibri" panose="020F0502020204030204" pitchFamily="34" charset="0"/>
              </a:rPr>
              <a:t>Bank reconciliations are being done every month (check the date to see if it is the most recent statement)?</a:t>
            </a:r>
          </a:p>
          <a:p>
            <a:pPr algn="l"/>
            <a:br>
              <a:rPr lang="en-US" sz="2600" b="0" i="0" dirty="0">
                <a:effectLst/>
                <a:latin typeface="Calibri" panose="020F0502020204030204" pitchFamily="34" charset="0"/>
              </a:rPr>
            </a:br>
            <a:r>
              <a:rPr lang="en-US" sz="2600" b="0" i="0" dirty="0">
                <a:effectLst/>
                <a:latin typeface="Calibri" panose="020F0502020204030204" pitchFamily="34" charset="0"/>
              </a:rPr>
              <a:t>2. Make sure any adjustments on Jewel’s Bank Reconciliation report are also found on the bank statement.</a:t>
            </a:r>
          </a:p>
          <a:p>
            <a:pPr algn="l"/>
            <a:br>
              <a:rPr lang="en-US" sz="2600" b="0" i="0" dirty="0">
                <a:effectLst/>
                <a:latin typeface="Calibri" panose="020F0502020204030204" pitchFamily="34" charset="0"/>
              </a:rPr>
            </a:br>
            <a:r>
              <a:rPr lang="en-US" sz="2600" b="0" i="0" dirty="0">
                <a:effectLst/>
                <a:latin typeface="Calibri" panose="020F0502020204030204" pitchFamily="34" charset="0"/>
              </a:rPr>
              <a:t>3. The “Cleared Ending Balance” on Jewel’s Bank Reconciliation report should match the “Ending Balance” found on the bank statement.</a:t>
            </a:r>
          </a:p>
          <a:p>
            <a:pPr algn="l"/>
            <a:br>
              <a:rPr lang="en-US" sz="2600" b="0" i="0" dirty="0">
                <a:effectLst/>
                <a:latin typeface="Calibri" panose="020F0502020204030204" pitchFamily="34" charset="0"/>
              </a:rPr>
            </a:br>
            <a:r>
              <a:rPr lang="en-US" sz="2600" b="0" i="0" dirty="0">
                <a:effectLst/>
                <a:latin typeface="Calibri" panose="020F0502020204030204" pitchFamily="34" charset="0"/>
              </a:rPr>
              <a:t>4. The “Adjusted Bank Balance” on Jewel’s Bank Reconciliation report should match the bank account “Ending Balance” on that month’s Jewel </a:t>
            </a:r>
            <a:r>
              <a:rPr lang="en-US" sz="2600" b="0" i="1" dirty="0">
                <a:effectLst/>
                <a:latin typeface="Calibri" panose="020F0502020204030204" pitchFamily="34" charset="0"/>
              </a:rPr>
              <a:t>Financial Summary.</a:t>
            </a:r>
          </a:p>
        </p:txBody>
      </p:sp>
    </p:spTree>
    <p:extLst>
      <p:ext uri="{BB962C8B-B14F-4D97-AF65-F5344CB8AC3E}">
        <p14:creationId xmlns:p14="http://schemas.microsoft.com/office/powerpoint/2010/main" val="2967161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C8A5A18-693D-D4BC-5BA1-538031B3757C}"/>
              </a:ext>
            </a:extLst>
          </p:cNvPr>
          <p:cNvSpPr>
            <a:spLocks noGrp="1"/>
          </p:cNvSpPr>
          <p:nvPr>
            <p:ph type="subTitle" idx="1"/>
          </p:nvPr>
        </p:nvSpPr>
        <p:spPr>
          <a:xfrm>
            <a:off x="683581" y="508246"/>
            <a:ext cx="9738803" cy="5841508"/>
          </a:xfrm>
        </p:spPr>
        <p:txBody>
          <a:bodyPr>
            <a:noAutofit/>
          </a:bodyPr>
          <a:lstStyle/>
          <a:p>
            <a:r>
              <a:rPr lang="en-US" sz="2800" b="1" i="0" dirty="0">
                <a:effectLst/>
                <a:latin typeface="Calibri-Bold"/>
              </a:rPr>
              <a:t>Bank Rec Comparison Steps</a:t>
            </a:r>
          </a:p>
          <a:p>
            <a:endParaRPr lang="en-US" sz="2000" b="0" i="1" dirty="0">
              <a:effectLst/>
              <a:latin typeface="Calibri" panose="020F0502020204030204" pitchFamily="34" charset="0"/>
            </a:endParaRPr>
          </a:p>
          <a:p>
            <a:pPr algn="l"/>
            <a:r>
              <a:rPr lang="en-US" sz="2800" b="0" i="1" dirty="0">
                <a:effectLst/>
                <a:latin typeface="Calibri" panose="020F0502020204030204" pitchFamily="34" charset="0"/>
              </a:rPr>
              <a:t>5. </a:t>
            </a:r>
            <a:r>
              <a:rPr lang="en-US" sz="2800" b="0" i="0" dirty="0">
                <a:effectLst/>
                <a:latin typeface="Calibri" panose="020F0502020204030204" pitchFamily="34" charset="0"/>
              </a:rPr>
              <a:t>The auditor should be called for assistance if the treasurer or any board member notes one of the following on any Jewel Bank Reconciliation report:</a:t>
            </a:r>
          </a:p>
          <a:p>
            <a:pPr algn="l"/>
            <a:r>
              <a:rPr lang="en-US" sz="2800" b="0" i="0" dirty="0">
                <a:effectLst/>
                <a:latin typeface="Calibri" panose="020F0502020204030204" pitchFamily="34" charset="0"/>
              </a:rPr>
              <a:t>	e. An outstanding check older than 3 months</a:t>
            </a:r>
            <a:br>
              <a:rPr lang="en-US" sz="2800" b="0" i="0" dirty="0">
                <a:effectLst/>
                <a:latin typeface="Calibri" panose="020F0502020204030204" pitchFamily="34" charset="0"/>
              </a:rPr>
            </a:br>
            <a:r>
              <a:rPr lang="en-US" sz="2800" b="0" i="0" dirty="0">
                <a:effectLst/>
                <a:latin typeface="Calibri" panose="020F0502020204030204" pitchFamily="34" charset="0"/>
              </a:rPr>
              <a:t>	f. An uncleared deposit more than 30 days old</a:t>
            </a:r>
            <a:br>
              <a:rPr lang="en-US" sz="2800" b="0" i="0" dirty="0">
                <a:effectLst/>
                <a:latin typeface="Calibri" panose="020F0502020204030204" pitchFamily="34" charset="0"/>
              </a:rPr>
            </a:br>
            <a:r>
              <a:rPr lang="en-US" sz="2800" b="0" i="0" dirty="0">
                <a:effectLst/>
                <a:latin typeface="Calibri" panose="020F0502020204030204" pitchFamily="34" charset="0"/>
              </a:rPr>
              <a:t>	g. Any odd item that is uncleared, such as an old 	adjustment</a:t>
            </a:r>
            <a:br>
              <a:rPr lang="en-US" sz="2800" b="0" i="0" dirty="0">
                <a:effectLst/>
                <a:latin typeface="Calibri" panose="020F0502020204030204" pitchFamily="34" charset="0"/>
              </a:rPr>
            </a:br>
            <a:r>
              <a:rPr lang="en-US" sz="2800" b="0" i="0" dirty="0">
                <a:effectLst/>
                <a:latin typeface="Calibri" panose="020F0502020204030204" pitchFamily="34" charset="0"/>
              </a:rPr>
              <a:t>	h. Any unexplained difference.</a:t>
            </a:r>
          </a:p>
          <a:p>
            <a:pPr algn="l"/>
            <a:endParaRPr lang="en-US" sz="2800" b="0" i="0" dirty="0">
              <a:effectLst/>
              <a:latin typeface="Calibri" panose="020F0502020204030204" pitchFamily="34" charset="0"/>
            </a:endParaRPr>
          </a:p>
          <a:p>
            <a:pPr algn="l"/>
            <a:r>
              <a:rPr lang="en-US" sz="2800" b="0" i="0" dirty="0">
                <a:effectLst/>
                <a:latin typeface="Calibri" panose="020F0502020204030204" pitchFamily="34" charset="0"/>
              </a:rPr>
              <a:t>6. After you have verified the above items, sign your name and the date at the top of the bank reconciliation report. Call the auditor if you have questions.</a:t>
            </a:r>
            <a:r>
              <a:rPr lang="en-US" sz="2800" dirty="0"/>
              <a:t> </a:t>
            </a:r>
            <a:br>
              <a:rPr lang="en-US" sz="2800" dirty="0"/>
            </a:br>
            <a:endParaRPr lang="en-US" sz="2800" dirty="0"/>
          </a:p>
        </p:txBody>
      </p:sp>
    </p:spTree>
    <p:extLst>
      <p:ext uri="{BB962C8B-B14F-4D97-AF65-F5344CB8AC3E}">
        <p14:creationId xmlns:p14="http://schemas.microsoft.com/office/powerpoint/2010/main" val="3125887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D0BF-6B13-177D-201D-51E6C5921038}"/>
              </a:ext>
            </a:extLst>
          </p:cNvPr>
          <p:cNvSpPr>
            <a:spLocks noGrp="1"/>
          </p:cNvSpPr>
          <p:nvPr>
            <p:ph type="ctrTitle"/>
          </p:nvPr>
        </p:nvSpPr>
        <p:spPr>
          <a:xfrm>
            <a:off x="0" y="656948"/>
            <a:ext cx="10458450" cy="943404"/>
          </a:xfrm>
        </p:spPr>
        <p:txBody>
          <a:bodyPr/>
          <a:lstStyle/>
          <a:p>
            <a:r>
              <a:rPr lang="en-US" dirty="0"/>
              <a:t>Backing up your database</a:t>
            </a:r>
          </a:p>
        </p:txBody>
      </p:sp>
      <p:sp>
        <p:nvSpPr>
          <p:cNvPr id="3" name="Subtitle 2">
            <a:extLst>
              <a:ext uri="{FF2B5EF4-FFF2-40B4-BE49-F238E27FC236}">
                <a16:creationId xmlns:a16="http://schemas.microsoft.com/office/drawing/2014/main" id="{1027554C-1A9E-955C-032B-A860ECB147B0}"/>
              </a:ext>
            </a:extLst>
          </p:cNvPr>
          <p:cNvSpPr>
            <a:spLocks noGrp="1"/>
          </p:cNvSpPr>
          <p:nvPr>
            <p:ph type="subTitle" idx="1"/>
          </p:nvPr>
        </p:nvSpPr>
        <p:spPr>
          <a:xfrm>
            <a:off x="648070" y="1776563"/>
            <a:ext cx="9419208" cy="1892913"/>
          </a:xfrm>
        </p:spPr>
        <p:txBody>
          <a:bodyPr>
            <a:noAutofit/>
          </a:bodyPr>
          <a:lstStyle/>
          <a:p>
            <a:r>
              <a:rPr lang="en-US" sz="2300" dirty="0">
                <a:solidFill>
                  <a:schemeClr val="accent4"/>
                </a:solidFill>
              </a:rPr>
              <a:t>Back up your database to a flash drive each month so you have it saved somewhere other than the computer</a:t>
            </a:r>
          </a:p>
          <a:p>
            <a:pPr algn="l"/>
            <a:r>
              <a:rPr lang="en-US" sz="2300" dirty="0">
                <a:solidFill>
                  <a:schemeClr val="accent4"/>
                </a:solidFill>
              </a:rPr>
              <a:t>To set up your local backup, Go to Maintenance&gt;Properties&gt;General and where is says “Backup Path”, click the Browse button. </a:t>
            </a:r>
          </a:p>
          <a:p>
            <a:endParaRPr lang="en-US" sz="2300" dirty="0">
              <a:solidFill>
                <a:schemeClr val="accent4"/>
              </a:solidFill>
            </a:endParaRPr>
          </a:p>
        </p:txBody>
      </p:sp>
      <p:pic>
        <p:nvPicPr>
          <p:cNvPr id="9" name="Picture 8" descr="A screenshot of a computer&#10;&#10;Description automatically generated">
            <a:extLst>
              <a:ext uri="{FF2B5EF4-FFF2-40B4-BE49-F238E27FC236}">
                <a16:creationId xmlns:a16="http://schemas.microsoft.com/office/drawing/2014/main" id="{71206D9F-89B9-303A-351C-D1F60FB42216}"/>
              </a:ext>
            </a:extLst>
          </p:cNvPr>
          <p:cNvPicPr>
            <a:picLocks noChangeAspect="1"/>
          </p:cNvPicPr>
          <p:nvPr/>
        </p:nvPicPr>
        <p:blipFill>
          <a:blip r:embed="rId3"/>
          <a:stretch>
            <a:fillRect/>
          </a:stretch>
        </p:blipFill>
        <p:spPr>
          <a:xfrm>
            <a:off x="386814" y="3669476"/>
            <a:ext cx="6310870" cy="2701099"/>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8692DFF2-604E-EC21-D51C-8FE67F46D6F7}"/>
              </a:ext>
            </a:extLst>
          </p:cNvPr>
          <p:cNvPicPr>
            <a:picLocks noChangeAspect="1"/>
          </p:cNvPicPr>
          <p:nvPr/>
        </p:nvPicPr>
        <p:blipFill>
          <a:blip r:embed="rId4"/>
          <a:stretch>
            <a:fillRect/>
          </a:stretch>
        </p:blipFill>
        <p:spPr>
          <a:xfrm>
            <a:off x="6863935" y="3314917"/>
            <a:ext cx="3333258" cy="3368137"/>
          </a:xfrm>
          <a:prstGeom prst="rect">
            <a:avLst/>
          </a:prstGeom>
        </p:spPr>
      </p:pic>
    </p:spTree>
    <p:extLst>
      <p:ext uri="{BB962C8B-B14F-4D97-AF65-F5344CB8AC3E}">
        <p14:creationId xmlns:p14="http://schemas.microsoft.com/office/powerpoint/2010/main" val="2741615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A4EE3-1028-9E11-A7D6-F8685D5B9C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41FCC-6A31-2782-CB75-BBDEDF3BB3B9}"/>
              </a:ext>
            </a:extLst>
          </p:cNvPr>
          <p:cNvSpPr>
            <a:spLocks noGrp="1"/>
          </p:cNvSpPr>
          <p:nvPr>
            <p:ph type="ctrTitle"/>
          </p:nvPr>
        </p:nvSpPr>
        <p:spPr>
          <a:xfrm>
            <a:off x="0" y="656948"/>
            <a:ext cx="10458450" cy="943404"/>
          </a:xfrm>
        </p:spPr>
        <p:txBody>
          <a:bodyPr/>
          <a:lstStyle/>
          <a:p>
            <a:r>
              <a:rPr lang="en-US" dirty="0"/>
              <a:t>Backing up your database</a:t>
            </a:r>
          </a:p>
        </p:txBody>
      </p:sp>
      <p:sp>
        <p:nvSpPr>
          <p:cNvPr id="3" name="Subtitle 2">
            <a:extLst>
              <a:ext uri="{FF2B5EF4-FFF2-40B4-BE49-F238E27FC236}">
                <a16:creationId xmlns:a16="http://schemas.microsoft.com/office/drawing/2014/main" id="{15B1C082-F6B9-3A2E-CF53-FEED1FFFC4D0}"/>
              </a:ext>
            </a:extLst>
          </p:cNvPr>
          <p:cNvSpPr>
            <a:spLocks noGrp="1"/>
          </p:cNvSpPr>
          <p:nvPr>
            <p:ph type="subTitle" idx="1"/>
          </p:nvPr>
        </p:nvSpPr>
        <p:spPr>
          <a:xfrm>
            <a:off x="648070" y="1776563"/>
            <a:ext cx="9419208" cy="4424489"/>
          </a:xfrm>
        </p:spPr>
        <p:txBody>
          <a:bodyPr>
            <a:noAutofit/>
          </a:bodyPr>
          <a:lstStyle/>
          <a:p>
            <a:r>
              <a:rPr lang="en-US" dirty="0">
                <a:solidFill>
                  <a:schemeClr val="accent4"/>
                </a:solidFill>
              </a:rPr>
              <a:t>It is very important to send a backup to the conference server every month. There are two ways to do this:</a:t>
            </a:r>
          </a:p>
          <a:p>
            <a:endParaRPr lang="en-US" dirty="0">
              <a:solidFill>
                <a:schemeClr val="accent4"/>
              </a:solidFill>
            </a:endParaRPr>
          </a:p>
        </p:txBody>
      </p:sp>
      <p:pic>
        <p:nvPicPr>
          <p:cNvPr id="4" name="Picture 3" descr="A screenshot of a computer&#10;&#10;Description automatically generated">
            <a:extLst>
              <a:ext uri="{FF2B5EF4-FFF2-40B4-BE49-F238E27FC236}">
                <a16:creationId xmlns:a16="http://schemas.microsoft.com/office/drawing/2014/main" id="{35CC96E6-14B2-2D5B-AD09-A2D4985A9831}"/>
              </a:ext>
            </a:extLst>
          </p:cNvPr>
          <p:cNvPicPr>
            <a:picLocks noChangeAspect="1"/>
          </p:cNvPicPr>
          <p:nvPr/>
        </p:nvPicPr>
        <p:blipFill rotWithShape="1">
          <a:blip r:embed="rId3"/>
          <a:srcRect t="41117"/>
          <a:stretch/>
        </p:blipFill>
        <p:spPr>
          <a:xfrm>
            <a:off x="870795" y="4474660"/>
            <a:ext cx="3823917" cy="1863664"/>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F365F78D-4A9F-129F-1742-9B46E0E69322}"/>
              </a:ext>
            </a:extLst>
          </p:cNvPr>
          <p:cNvPicPr>
            <a:picLocks noChangeAspect="1"/>
          </p:cNvPicPr>
          <p:nvPr/>
        </p:nvPicPr>
        <p:blipFill>
          <a:blip r:embed="rId4"/>
          <a:stretch>
            <a:fillRect/>
          </a:stretch>
        </p:blipFill>
        <p:spPr>
          <a:xfrm>
            <a:off x="5357674" y="3889378"/>
            <a:ext cx="6296875" cy="1902603"/>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365CEEBB-9F1F-3448-2992-0EAC80F12B30}"/>
              </a:ext>
            </a:extLst>
          </p:cNvPr>
          <p:cNvPicPr>
            <a:picLocks noChangeAspect="1"/>
          </p:cNvPicPr>
          <p:nvPr/>
        </p:nvPicPr>
        <p:blipFill>
          <a:blip r:embed="rId5"/>
          <a:stretch>
            <a:fillRect/>
          </a:stretch>
        </p:blipFill>
        <p:spPr>
          <a:xfrm>
            <a:off x="870795" y="2883413"/>
            <a:ext cx="2557585" cy="1503142"/>
          </a:xfrm>
          <a:prstGeom prst="rect">
            <a:avLst/>
          </a:prstGeom>
        </p:spPr>
      </p:pic>
      <p:pic>
        <p:nvPicPr>
          <p:cNvPr id="7" name="Graphic 6" descr="Badge 1 outline">
            <a:extLst>
              <a:ext uri="{FF2B5EF4-FFF2-40B4-BE49-F238E27FC236}">
                <a16:creationId xmlns:a16="http://schemas.microsoft.com/office/drawing/2014/main" id="{C6828106-B3B3-FDF4-7929-7D3F340A1A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25226" y="3374336"/>
            <a:ext cx="1000645" cy="1005965"/>
          </a:xfrm>
          <a:prstGeom prst="rect">
            <a:avLst/>
          </a:prstGeom>
        </p:spPr>
      </p:pic>
      <p:pic>
        <p:nvPicPr>
          <p:cNvPr id="9" name="Graphic 8" descr="Badge outline">
            <a:extLst>
              <a:ext uri="{FF2B5EF4-FFF2-40B4-BE49-F238E27FC236}">
                <a16:creationId xmlns:a16="http://schemas.microsoft.com/office/drawing/2014/main" id="{093DBAEB-E7AF-1B00-2C80-65FC73F352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57674" y="2883413"/>
            <a:ext cx="1000645" cy="1005965"/>
          </a:xfrm>
          <a:prstGeom prst="rect">
            <a:avLst/>
          </a:prstGeom>
        </p:spPr>
      </p:pic>
    </p:spTree>
    <p:extLst>
      <p:ext uri="{BB962C8B-B14F-4D97-AF65-F5344CB8AC3E}">
        <p14:creationId xmlns:p14="http://schemas.microsoft.com/office/powerpoint/2010/main" val="3695425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9B6E-3359-4880-B4AB-A01D3836746F}"/>
              </a:ext>
            </a:extLst>
          </p:cNvPr>
          <p:cNvSpPr>
            <a:spLocks noGrp="1"/>
          </p:cNvSpPr>
          <p:nvPr>
            <p:ph type="ctrTitle"/>
          </p:nvPr>
        </p:nvSpPr>
        <p:spPr>
          <a:xfrm>
            <a:off x="0" y="422847"/>
            <a:ext cx="10458450" cy="1326055"/>
          </a:xfrm>
        </p:spPr>
        <p:txBody>
          <a:bodyPr/>
          <a:lstStyle/>
          <a:p>
            <a:r>
              <a:rPr lang="en-US" dirty="0">
                <a:solidFill>
                  <a:schemeClr val="bg1"/>
                </a:solidFill>
              </a:rPr>
              <a:t>When in doubt,</a:t>
            </a:r>
            <a:r>
              <a:rPr lang="en-US" dirty="0"/>
              <a:t> call us!</a:t>
            </a:r>
          </a:p>
        </p:txBody>
      </p:sp>
      <p:sp>
        <p:nvSpPr>
          <p:cNvPr id="3" name="Subtitle 2">
            <a:extLst>
              <a:ext uri="{FF2B5EF4-FFF2-40B4-BE49-F238E27FC236}">
                <a16:creationId xmlns:a16="http://schemas.microsoft.com/office/drawing/2014/main" id="{1AF8FC71-F10F-46A1-B0CC-C2C0CA9BC120}"/>
              </a:ext>
            </a:extLst>
          </p:cNvPr>
          <p:cNvSpPr>
            <a:spLocks noGrp="1"/>
          </p:cNvSpPr>
          <p:nvPr>
            <p:ph type="subTitle" idx="1"/>
          </p:nvPr>
        </p:nvSpPr>
        <p:spPr>
          <a:xfrm>
            <a:off x="0" y="2140397"/>
            <a:ext cx="10458450" cy="2981326"/>
          </a:xfrm>
        </p:spPr>
        <p:txBody>
          <a:bodyPr>
            <a:noAutofit/>
          </a:bodyPr>
          <a:lstStyle/>
          <a:p>
            <a:pPr marL="0" indent="0">
              <a:buNone/>
            </a:pPr>
            <a:r>
              <a:rPr lang="en-US" sz="3200" dirty="0"/>
              <a:t>Rachel Linares (English)</a:t>
            </a:r>
          </a:p>
          <a:p>
            <a:pPr marL="0" indent="0">
              <a:buNone/>
            </a:pPr>
            <a:r>
              <a:rPr lang="en-US" sz="3200" dirty="0">
                <a:solidFill>
                  <a:schemeClr val="accent4"/>
                </a:solidFill>
              </a:rPr>
              <a:t>Email: </a:t>
            </a:r>
            <a:r>
              <a:rPr lang="en-US" sz="3200" dirty="0">
                <a:solidFill>
                  <a:schemeClr val="accent4"/>
                </a:solidFill>
                <a:hlinkClick r:id="rId2">
                  <a:extLst>
                    <a:ext uri="{A12FA001-AC4F-418D-AE19-62706E023703}">
                      <ahyp:hlinkClr xmlns:ahyp="http://schemas.microsoft.com/office/drawing/2018/hyperlinkcolor" val="tx"/>
                    </a:ext>
                  </a:extLst>
                </a:hlinkClick>
              </a:rPr>
              <a:t>rlinares@njcsda.org</a:t>
            </a:r>
            <a:endParaRPr lang="en-US" sz="3200" dirty="0">
              <a:solidFill>
                <a:schemeClr val="accent4"/>
              </a:solidFill>
            </a:endParaRPr>
          </a:p>
          <a:p>
            <a:pPr marL="0" indent="0">
              <a:buNone/>
            </a:pPr>
            <a:r>
              <a:rPr lang="en-US" sz="3200" dirty="0">
                <a:solidFill>
                  <a:schemeClr val="accent4"/>
                </a:solidFill>
              </a:rPr>
              <a:t>Phone: 609-802-0860</a:t>
            </a:r>
          </a:p>
          <a:p>
            <a:pPr marL="0" indent="0">
              <a:buNone/>
            </a:pPr>
            <a:endParaRPr lang="en-US" sz="3200" dirty="0">
              <a:solidFill>
                <a:schemeClr val="accent4"/>
              </a:solidFill>
            </a:endParaRPr>
          </a:p>
          <a:p>
            <a:pPr marL="0" indent="0">
              <a:buNone/>
            </a:pPr>
            <a:r>
              <a:rPr lang="en-US" sz="3200" dirty="0"/>
              <a:t>Yolanda Silva (English and Spanish)</a:t>
            </a:r>
          </a:p>
          <a:p>
            <a:pPr marL="0" indent="0">
              <a:buNone/>
            </a:pPr>
            <a:r>
              <a:rPr lang="en-US" sz="3200" dirty="0">
                <a:solidFill>
                  <a:schemeClr val="accent4"/>
                </a:solidFill>
              </a:rPr>
              <a:t>Email: </a:t>
            </a:r>
            <a:r>
              <a:rPr lang="en-US" sz="3200" dirty="0">
                <a:solidFill>
                  <a:schemeClr val="accent4"/>
                </a:solidFill>
                <a:hlinkClick r:id="rId3">
                  <a:extLst>
                    <a:ext uri="{A12FA001-AC4F-418D-AE19-62706E023703}">
                      <ahyp:hlinkClr xmlns:ahyp="http://schemas.microsoft.com/office/drawing/2018/hyperlinkcolor" val="tx"/>
                    </a:ext>
                  </a:extLst>
                </a:hlinkClick>
              </a:rPr>
              <a:t>ysilva@njcsda.org</a:t>
            </a:r>
            <a:endParaRPr lang="en-US" sz="3200" dirty="0">
              <a:solidFill>
                <a:schemeClr val="accent4"/>
              </a:solidFill>
            </a:endParaRPr>
          </a:p>
          <a:p>
            <a:pPr marL="0" indent="0">
              <a:buNone/>
            </a:pPr>
            <a:r>
              <a:rPr lang="en-US" sz="3200" dirty="0">
                <a:solidFill>
                  <a:schemeClr val="accent4"/>
                </a:solidFill>
              </a:rPr>
              <a:t>Phone: 609-802-0864</a:t>
            </a:r>
          </a:p>
          <a:p>
            <a:endParaRPr lang="en-US" sz="3200" dirty="0"/>
          </a:p>
        </p:txBody>
      </p:sp>
    </p:spTree>
    <p:extLst>
      <p:ext uri="{BB962C8B-B14F-4D97-AF65-F5344CB8AC3E}">
        <p14:creationId xmlns:p14="http://schemas.microsoft.com/office/powerpoint/2010/main" val="1174600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AFC4-3D46-4E5F-1353-618FA34E746D}"/>
              </a:ext>
            </a:extLst>
          </p:cNvPr>
          <p:cNvSpPr>
            <a:spLocks noGrp="1"/>
          </p:cNvSpPr>
          <p:nvPr>
            <p:ph type="ctrTitle"/>
          </p:nvPr>
        </p:nvSpPr>
        <p:spPr>
          <a:xfrm>
            <a:off x="0" y="1317993"/>
            <a:ext cx="10458450" cy="1033092"/>
          </a:xfrm>
        </p:spPr>
        <p:txBody>
          <a:bodyPr/>
          <a:lstStyle/>
          <a:p>
            <a:r>
              <a:rPr lang="en-US" dirty="0"/>
              <a:t>Entering Offerings</a:t>
            </a:r>
          </a:p>
        </p:txBody>
      </p:sp>
      <p:sp>
        <p:nvSpPr>
          <p:cNvPr id="3" name="Subtitle 2">
            <a:extLst>
              <a:ext uri="{FF2B5EF4-FFF2-40B4-BE49-F238E27FC236}">
                <a16:creationId xmlns:a16="http://schemas.microsoft.com/office/drawing/2014/main" id="{51A0AC45-AE96-4528-1683-66BEED86CCEC}"/>
              </a:ext>
            </a:extLst>
          </p:cNvPr>
          <p:cNvSpPr>
            <a:spLocks noGrp="1"/>
          </p:cNvSpPr>
          <p:nvPr>
            <p:ph type="subTitle" idx="1"/>
          </p:nvPr>
        </p:nvSpPr>
        <p:spPr>
          <a:xfrm>
            <a:off x="648069" y="2527297"/>
            <a:ext cx="9433079" cy="1613795"/>
          </a:xfrm>
        </p:spPr>
        <p:txBody>
          <a:bodyPr>
            <a:noAutofit/>
          </a:bodyPr>
          <a:lstStyle/>
          <a:p>
            <a:pPr marL="342900" indent="-342900" algn="l">
              <a:spcAft>
                <a:spcPts val="600"/>
              </a:spcAft>
              <a:buFont typeface="Arial" panose="020B0604020202020204" pitchFamily="34" charset="0"/>
              <a:buChar char="•"/>
            </a:pPr>
            <a:r>
              <a:rPr lang="en-US" sz="3200" dirty="0">
                <a:solidFill>
                  <a:schemeClr val="accent4"/>
                </a:solidFill>
              </a:rPr>
              <a:t>Follow the envelope</a:t>
            </a:r>
          </a:p>
          <a:p>
            <a:pPr marL="342900" indent="-342900" algn="l">
              <a:spcAft>
                <a:spcPts val="600"/>
              </a:spcAft>
              <a:buFont typeface="Arial" panose="020B0604020202020204" pitchFamily="34" charset="0"/>
              <a:buChar char="•"/>
            </a:pPr>
            <a:r>
              <a:rPr lang="en-US" sz="3200" dirty="0">
                <a:solidFill>
                  <a:schemeClr val="accent4"/>
                </a:solidFill>
              </a:rPr>
              <a:t>If the donor has not filled out the envelope correctly, do not make changes yourself, discuss it with the donor</a:t>
            </a:r>
          </a:p>
          <a:p>
            <a:pPr marL="342900" indent="-342900" algn="l">
              <a:spcAft>
                <a:spcPts val="600"/>
              </a:spcAft>
              <a:buFont typeface="Arial" panose="020B0604020202020204" pitchFamily="34" charset="0"/>
              <a:buChar char="•"/>
            </a:pPr>
            <a:r>
              <a:rPr lang="en-US" sz="3200" dirty="0">
                <a:solidFill>
                  <a:schemeClr val="accent4"/>
                </a:solidFill>
              </a:rPr>
              <a:t>If the amount in the envelope is incorrect, discuss it with the donor</a:t>
            </a:r>
          </a:p>
        </p:txBody>
      </p:sp>
    </p:spTree>
    <p:extLst>
      <p:ext uri="{BB962C8B-B14F-4D97-AF65-F5344CB8AC3E}">
        <p14:creationId xmlns:p14="http://schemas.microsoft.com/office/powerpoint/2010/main" val="31661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AFC4-3D46-4E5F-1353-618FA34E746D}"/>
              </a:ext>
            </a:extLst>
          </p:cNvPr>
          <p:cNvSpPr>
            <a:spLocks noGrp="1"/>
          </p:cNvSpPr>
          <p:nvPr>
            <p:ph type="ctrTitle"/>
          </p:nvPr>
        </p:nvSpPr>
        <p:spPr>
          <a:xfrm>
            <a:off x="0" y="514905"/>
            <a:ext cx="10458450" cy="1033092"/>
          </a:xfrm>
        </p:spPr>
        <p:txBody>
          <a:bodyPr/>
          <a:lstStyle/>
          <a:p>
            <a:r>
              <a:rPr lang="en-US" dirty="0"/>
              <a:t>Adventist Giving</a:t>
            </a:r>
          </a:p>
        </p:txBody>
      </p:sp>
      <p:sp>
        <p:nvSpPr>
          <p:cNvPr id="3" name="Subtitle 2">
            <a:extLst>
              <a:ext uri="{FF2B5EF4-FFF2-40B4-BE49-F238E27FC236}">
                <a16:creationId xmlns:a16="http://schemas.microsoft.com/office/drawing/2014/main" id="{51A0AC45-AE96-4528-1683-66BEED86CCEC}"/>
              </a:ext>
            </a:extLst>
          </p:cNvPr>
          <p:cNvSpPr>
            <a:spLocks noGrp="1"/>
          </p:cNvSpPr>
          <p:nvPr>
            <p:ph type="subTitle" idx="1"/>
          </p:nvPr>
        </p:nvSpPr>
        <p:spPr>
          <a:xfrm>
            <a:off x="674702" y="1637247"/>
            <a:ext cx="9783747" cy="4758431"/>
          </a:xfrm>
        </p:spPr>
        <p:txBody>
          <a:bodyPr>
            <a:noAutofit/>
          </a:bodyPr>
          <a:lstStyle/>
          <a:p>
            <a:pPr algn="l"/>
            <a:r>
              <a:rPr lang="en-US" sz="3100" dirty="0">
                <a:solidFill>
                  <a:schemeClr val="accent4"/>
                </a:solidFill>
              </a:rPr>
              <a:t>Two methods of importing: </a:t>
            </a:r>
          </a:p>
          <a:p>
            <a:pPr algn="l"/>
            <a:endParaRPr lang="en-US" sz="3100" dirty="0">
              <a:solidFill>
                <a:schemeClr val="accent4"/>
              </a:solidFill>
            </a:endParaRPr>
          </a:p>
          <a:p>
            <a:pPr algn="l"/>
            <a:r>
              <a:rPr lang="en-US" sz="3100" dirty="0">
                <a:solidFill>
                  <a:schemeClr val="accent4"/>
                </a:solidFill>
              </a:rPr>
              <a:t>Log in – retrieves the latest offering only</a:t>
            </a:r>
          </a:p>
          <a:p>
            <a:pPr algn="l"/>
            <a:endParaRPr lang="en-US" sz="3100" dirty="0">
              <a:solidFill>
                <a:schemeClr val="accent4"/>
              </a:solidFill>
            </a:endParaRPr>
          </a:p>
          <a:p>
            <a:pPr algn="l"/>
            <a:r>
              <a:rPr lang="en-US" sz="3100" dirty="0">
                <a:solidFill>
                  <a:schemeClr val="accent4"/>
                </a:solidFill>
              </a:rPr>
              <a:t>Import from a file – will allow you to import any file in the current period</a:t>
            </a:r>
          </a:p>
          <a:p>
            <a:pPr algn="l"/>
            <a:endParaRPr lang="en-US" dirty="0">
              <a:solidFill>
                <a:schemeClr val="accent4"/>
              </a:solidFill>
            </a:endParaRPr>
          </a:p>
          <a:p>
            <a:pPr algn="l"/>
            <a:r>
              <a:rPr lang="en-US" dirty="0">
                <a:solidFill>
                  <a:schemeClr val="accent4"/>
                </a:solidFill>
              </a:rPr>
              <a:t>Notes: Importing duplicate offerings is a common mistake. The new version of Jewel will warn you if you are about to do this. Don’t ignore it! If you do import duplicates, call Jewel support for assistance. </a:t>
            </a:r>
          </a:p>
          <a:p>
            <a:pPr algn="l"/>
            <a:endParaRPr lang="en-US" dirty="0">
              <a:solidFill>
                <a:schemeClr val="accent4"/>
              </a:solidFill>
            </a:endParaRPr>
          </a:p>
          <a:p>
            <a:pPr algn="l"/>
            <a:endParaRPr lang="en-US" sz="3200" dirty="0">
              <a:solidFill>
                <a:schemeClr val="accent4"/>
              </a:solidFill>
            </a:endParaRPr>
          </a:p>
        </p:txBody>
      </p:sp>
    </p:spTree>
    <p:extLst>
      <p:ext uri="{BB962C8B-B14F-4D97-AF65-F5344CB8AC3E}">
        <p14:creationId xmlns:p14="http://schemas.microsoft.com/office/powerpoint/2010/main" val="125044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AFC4-3D46-4E5F-1353-618FA34E746D}"/>
              </a:ext>
            </a:extLst>
          </p:cNvPr>
          <p:cNvSpPr>
            <a:spLocks noGrp="1"/>
          </p:cNvSpPr>
          <p:nvPr>
            <p:ph type="ctrTitle"/>
          </p:nvPr>
        </p:nvSpPr>
        <p:spPr>
          <a:xfrm>
            <a:off x="0" y="514905"/>
            <a:ext cx="10458450" cy="1033092"/>
          </a:xfrm>
        </p:spPr>
        <p:txBody>
          <a:bodyPr/>
          <a:lstStyle/>
          <a:p>
            <a:r>
              <a:rPr lang="en-US" dirty="0"/>
              <a:t>Adventist Giving</a:t>
            </a:r>
          </a:p>
        </p:txBody>
      </p:sp>
      <p:sp>
        <p:nvSpPr>
          <p:cNvPr id="3" name="Subtitle 2">
            <a:extLst>
              <a:ext uri="{FF2B5EF4-FFF2-40B4-BE49-F238E27FC236}">
                <a16:creationId xmlns:a16="http://schemas.microsoft.com/office/drawing/2014/main" id="{51A0AC45-AE96-4528-1683-66BEED86CCEC}"/>
              </a:ext>
            </a:extLst>
          </p:cNvPr>
          <p:cNvSpPr>
            <a:spLocks noGrp="1"/>
          </p:cNvSpPr>
          <p:nvPr>
            <p:ph type="subTitle" idx="1"/>
          </p:nvPr>
        </p:nvSpPr>
        <p:spPr>
          <a:xfrm>
            <a:off x="377301" y="1637247"/>
            <a:ext cx="9703848" cy="4758431"/>
          </a:xfrm>
        </p:spPr>
        <p:txBody>
          <a:bodyPr>
            <a:noAutofit/>
          </a:bodyPr>
          <a:lstStyle/>
          <a:p>
            <a:pPr algn="l"/>
            <a:r>
              <a:rPr lang="en-US" sz="3200" dirty="0">
                <a:solidFill>
                  <a:schemeClr val="accent4"/>
                </a:solidFill>
              </a:rPr>
              <a:t>How to Import From a File</a:t>
            </a:r>
          </a:p>
          <a:p>
            <a:pPr algn="l"/>
            <a:endParaRPr lang="en-US" sz="2800" dirty="0">
              <a:solidFill>
                <a:schemeClr val="accent4"/>
              </a:solidFill>
            </a:endParaRPr>
          </a:p>
          <a:p>
            <a:pPr algn="l">
              <a:spcAft>
                <a:spcPts val="600"/>
              </a:spcAft>
            </a:pPr>
            <a:r>
              <a:rPr lang="en-US" sz="3200" dirty="0">
                <a:solidFill>
                  <a:schemeClr val="accent4"/>
                </a:solidFill>
              </a:rPr>
              <a:t>	Step 1: Download file from the Adventist 	Giving website ( PDF recommended, see 	example on next slide)</a:t>
            </a:r>
          </a:p>
          <a:p>
            <a:pPr algn="l">
              <a:spcAft>
                <a:spcPts val="600"/>
              </a:spcAft>
            </a:pPr>
            <a:r>
              <a:rPr lang="en-US" sz="3200" dirty="0">
                <a:solidFill>
                  <a:schemeClr val="accent4"/>
                </a:solidFill>
              </a:rPr>
              <a:t>	Step 2: Click on Start New Offering and 	then Import from File</a:t>
            </a:r>
          </a:p>
          <a:p>
            <a:pPr algn="l">
              <a:spcAft>
                <a:spcPts val="600"/>
              </a:spcAft>
            </a:pPr>
            <a:r>
              <a:rPr lang="en-US" sz="3200" dirty="0">
                <a:solidFill>
                  <a:schemeClr val="accent4"/>
                </a:solidFill>
              </a:rPr>
              <a:t>	Step 3: Map Accounts</a:t>
            </a:r>
          </a:p>
          <a:p>
            <a:pPr algn="l">
              <a:spcAft>
                <a:spcPts val="600"/>
              </a:spcAft>
            </a:pPr>
            <a:r>
              <a:rPr lang="en-US" sz="3200" dirty="0">
                <a:solidFill>
                  <a:schemeClr val="accent4"/>
                </a:solidFill>
              </a:rPr>
              <a:t>	Step 4: Review and click OK. </a:t>
            </a:r>
          </a:p>
          <a:p>
            <a:pPr algn="l"/>
            <a:endParaRPr lang="en-US" sz="3200" dirty="0">
              <a:solidFill>
                <a:schemeClr val="accent4"/>
              </a:solidFill>
            </a:endParaRPr>
          </a:p>
          <a:p>
            <a:pPr algn="l"/>
            <a:endParaRPr lang="en-US" sz="3200" dirty="0">
              <a:solidFill>
                <a:schemeClr val="accent4"/>
              </a:solidFill>
            </a:endParaRPr>
          </a:p>
          <a:p>
            <a:pPr algn="l"/>
            <a:endParaRPr lang="en-US" sz="3200" dirty="0">
              <a:solidFill>
                <a:schemeClr val="accent4"/>
              </a:solidFill>
            </a:endParaRPr>
          </a:p>
        </p:txBody>
      </p:sp>
    </p:spTree>
    <p:extLst>
      <p:ext uri="{BB962C8B-B14F-4D97-AF65-F5344CB8AC3E}">
        <p14:creationId xmlns:p14="http://schemas.microsoft.com/office/powerpoint/2010/main" val="343694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3283B06-1DC3-8AE0-EB22-3A686A829994}"/>
              </a:ext>
            </a:extLst>
          </p:cNvPr>
          <p:cNvGrpSpPr/>
          <p:nvPr/>
        </p:nvGrpSpPr>
        <p:grpSpPr>
          <a:xfrm>
            <a:off x="395538" y="1053701"/>
            <a:ext cx="6880950" cy="3758895"/>
            <a:chOff x="1359159" y="1775533"/>
            <a:chExt cx="7740131" cy="4727359"/>
          </a:xfrm>
        </p:grpSpPr>
        <p:pic>
          <p:nvPicPr>
            <p:cNvPr id="5" name="Picture 4">
              <a:extLst>
                <a:ext uri="{FF2B5EF4-FFF2-40B4-BE49-F238E27FC236}">
                  <a16:creationId xmlns:a16="http://schemas.microsoft.com/office/drawing/2014/main" id="{E7A99F74-E1AA-A9B4-9740-77CF8795B969}"/>
                </a:ext>
              </a:extLst>
            </p:cNvPr>
            <p:cNvPicPr>
              <a:picLocks noChangeAspect="1"/>
            </p:cNvPicPr>
            <p:nvPr/>
          </p:nvPicPr>
          <p:blipFill>
            <a:blip r:embed="rId2"/>
            <a:stretch>
              <a:fillRect/>
            </a:stretch>
          </p:blipFill>
          <p:spPr>
            <a:xfrm>
              <a:off x="1359159" y="1775533"/>
              <a:ext cx="7740131" cy="4727359"/>
            </a:xfrm>
            <a:prstGeom prst="rect">
              <a:avLst/>
            </a:prstGeom>
          </p:spPr>
        </p:pic>
        <p:sp>
          <p:nvSpPr>
            <p:cNvPr id="7" name="Arrow: Right 6">
              <a:extLst>
                <a:ext uri="{FF2B5EF4-FFF2-40B4-BE49-F238E27FC236}">
                  <a16:creationId xmlns:a16="http://schemas.microsoft.com/office/drawing/2014/main" id="{6D2B36EF-EE2B-C4DE-ACA8-BD9D6669E5B3}"/>
                </a:ext>
              </a:extLst>
            </p:cNvPr>
            <p:cNvSpPr/>
            <p:nvPr/>
          </p:nvSpPr>
          <p:spPr>
            <a:xfrm>
              <a:off x="6241002" y="3098307"/>
              <a:ext cx="372862" cy="15979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421B0675-B2EF-7FDF-04D5-23F9C3672E21}"/>
                </a:ext>
              </a:extLst>
            </p:cNvPr>
            <p:cNvSpPr/>
            <p:nvPr/>
          </p:nvSpPr>
          <p:spPr>
            <a:xfrm rot="5400000">
              <a:off x="2050742" y="4536490"/>
              <a:ext cx="506027" cy="26633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C25A62F0-B4CA-FE26-BA53-F199BAB03086}"/>
              </a:ext>
            </a:extLst>
          </p:cNvPr>
          <p:cNvPicPr>
            <a:picLocks noChangeAspect="1"/>
          </p:cNvPicPr>
          <p:nvPr/>
        </p:nvPicPr>
        <p:blipFill>
          <a:blip r:embed="rId3"/>
          <a:stretch>
            <a:fillRect/>
          </a:stretch>
        </p:blipFill>
        <p:spPr>
          <a:xfrm>
            <a:off x="7706032" y="2773395"/>
            <a:ext cx="2590692" cy="1015674"/>
          </a:xfrm>
          <a:prstGeom prst="rect">
            <a:avLst/>
          </a:prstGeom>
        </p:spPr>
      </p:pic>
      <p:sp>
        <p:nvSpPr>
          <p:cNvPr id="12" name="Arrow: Right 11">
            <a:extLst>
              <a:ext uri="{FF2B5EF4-FFF2-40B4-BE49-F238E27FC236}">
                <a16:creationId xmlns:a16="http://schemas.microsoft.com/office/drawing/2014/main" id="{491B1F84-47D4-5EF6-0C94-A1A41B10EA58}"/>
              </a:ext>
            </a:extLst>
          </p:cNvPr>
          <p:cNvSpPr/>
          <p:nvPr/>
        </p:nvSpPr>
        <p:spPr>
          <a:xfrm rot="5400000">
            <a:off x="9576370" y="2936920"/>
            <a:ext cx="524087" cy="2449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4" name="Graphic 13" descr="Badge 1 outline">
            <a:extLst>
              <a:ext uri="{FF2B5EF4-FFF2-40B4-BE49-F238E27FC236}">
                <a16:creationId xmlns:a16="http://schemas.microsoft.com/office/drawing/2014/main" id="{BF7321C1-1E6E-71F6-497E-D771D3E94A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2937" y="57381"/>
            <a:ext cx="941342" cy="980167"/>
          </a:xfrm>
          <a:prstGeom prst="rect">
            <a:avLst/>
          </a:prstGeom>
        </p:spPr>
      </p:pic>
      <p:pic>
        <p:nvPicPr>
          <p:cNvPr id="16" name="Graphic 15" descr="Badge outline">
            <a:extLst>
              <a:ext uri="{FF2B5EF4-FFF2-40B4-BE49-F238E27FC236}">
                <a16:creationId xmlns:a16="http://schemas.microsoft.com/office/drawing/2014/main" id="{F179ED9C-CE77-9BBC-2EF8-B29962E3FB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30707" y="1854549"/>
            <a:ext cx="941342" cy="980167"/>
          </a:xfrm>
          <a:prstGeom prst="rect">
            <a:avLst/>
          </a:prstGeom>
        </p:spPr>
      </p:pic>
      <p:pic>
        <p:nvPicPr>
          <p:cNvPr id="18" name="Picture 17">
            <a:extLst>
              <a:ext uri="{FF2B5EF4-FFF2-40B4-BE49-F238E27FC236}">
                <a16:creationId xmlns:a16="http://schemas.microsoft.com/office/drawing/2014/main" id="{8A487890-C5AA-BADB-542C-6014B1300F02}"/>
              </a:ext>
            </a:extLst>
          </p:cNvPr>
          <p:cNvPicPr>
            <a:picLocks noChangeAspect="1"/>
          </p:cNvPicPr>
          <p:nvPr/>
        </p:nvPicPr>
        <p:blipFill>
          <a:blip r:embed="rId8"/>
          <a:stretch>
            <a:fillRect/>
          </a:stretch>
        </p:blipFill>
        <p:spPr>
          <a:xfrm>
            <a:off x="3619698" y="5078411"/>
            <a:ext cx="6677026" cy="1237541"/>
          </a:xfrm>
          <a:prstGeom prst="rect">
            <a:avLst/>
          </a:prstGeom>
        </p:spPr>
      </p:pic>
      <p:sp>
        <p:nvSpPr>
          <p:cNvPr id="19" name="Arrow: Right 18">
            <a:extLst>
              <a:ext uri="{FF2B5EF4-FFF2-40B4-BE49-F238E27FC236}">
                <a16:creationId xmlns:a16="http://schemas.microsoft.com/office/drawing/2014/main" id="{EF329ADF-CA3C-1E76-88A2-8F89E5895FF2}"/>
              </a:ext>
            </a:extLst>
          </p:cNvPr>
          <p:cNvSpPr/>
          <p:nvPr/>
        </p:nvSpPr>
        <p:spPr>
          <a:xfrm>
            <a:off x="8968721" y="5078411"/>
            <a:ext cx="503328" cy="2550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21" name="Graphic 20" descr="Badge 3 outline">
            <a:extLst>
              <a:ext uri="{FF2B5EF4-FFF2-40B4-BE49-F238E27FC236}">
                <a16:creationId xmlns:a16="http://schemas.microsoft.com/office/drawing/2014/main" id="{007C93BD-1F2F-8EA4-AE1F-0FB96BC86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57030" y="5207097"/>
            <a:ext cx="941342" cy="980167"/>
          </a:xfrm>
          <a:prstGeom prst="rect">
            <a:avLst/>
          </a:prstGeom>
        </p:spPr>
      </p:pic>
      <p:sp>
        <p:nvSpPr>
          <p:cNvPr id="23" name="TextBox 22">
            <a:extLst>
              <a:ext uri="{FF2B5EF4-FFF2-40B4-BE49-F238E27FC236}">
                <a16:creationId xmlns:a16="http://schemas.microsoft.com/office/drawing/2014/main" id="{AEB2AF18-577D-8585-1004-51064B3898B7}"/>
              </a:ext>
            </a:extLst>
          </p:cNvPr>
          <p:cNvSpPr txBox="1"/>
          <p:nvPr/>
        </p:nvSpPr>
        <p:spPr>
          <a:xfrm>
            <a:off x="10692878" y="2076985"/>
            <a:ext cx="1393794" cy="3139321"/>
          </a:xfrm>
          <a:prstGeom prst="rect">
            <a:avLst/>
          </a:prstGeom>
          <a:noFill/>
        </p:spPr>
        <p:txBody>
          <a:bodyPr wrap="square" rtlCol="0">
            <a:spAutoFit/>
          </a:bodyPr>
          <a:lstStyle/>
          <a:p>
            <a:r>
              <a:rPr lang="en-US" dirty="0">
                <a:solidFill>
                  <a:schemeClr val="bg1"/>
                </a:solidFill>
              </a:rPr>
              <a:t>HINT: If you don’t choose a location to save your AG report, it will most likely be found in your downloads folder. </a:t>
            </a:r>
          </a:p>
        </p:txBody>
      </p:sp>
    </p:spTree>
    <p:extLst>
      <p:ext uri="{BB962C8B-B14F-4D97-AF65-F5344CB8AC3E}">
        <p14:creationId xmlns:p14="http://schemas.microsoft.com/office/powerpoint/2010/main" val="1049294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9BAF0-DF4E-CFF6-05EC-4CEA9A30D2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B8324D-7C1D-2063-378A-1D572F6FDB6E}"/>
              </a:ext>
            </a:extLst>
          </p:cNvPr>
          <p:cNvSpPr>
            <a:spLocks noGrp="1"/>
          </p:cNvSpPr>
          <p:nvPr>
            <p:ph type="ctrTitle"/>
          </p:nvPr>
        </p:nvSpPr>
        <p:spPr>
          <a:xfrm>
            <a:off x="0" y="462322"/>
            <a:ext cx="10458450" cy="757884"/>
          </a:xfrm>
        </p:spPr>
        <p:txBody>
          <a:bodyPr>
            <a:noAutofit/>
          </a:bodyPr>
          <a:lstStyle/>
          <a:p>
            <a:r>
              <a:rPr lang="en-US" sz="4400" dirty="0"/>
              <a:t>Adventist Giving Mapping Errors</a:t>
            </a:r>
          </a:p>
        </p:txBody>
      </p:sp>
      <p:sp>
        <p:nvSpPr>
          <p:cNvPr id="3" name="Subtitle 2">
            <a:extLst>
              <a:ext uri="{FF2B5EF4-FFF2-40B4-BE49-F238E27FC236}">
                <a16:creationId xmlns:a16="http://schemas.microsoft.com/office/drawing/2014/main" id="{E15476F8-D8D7-4C55-8533-4C80A5714100}"/>
              </a:ext>
            </a:extLst>
          </p:cNvPr>
          <p:cNvSpPr>
            <a:spLocks noGrp="1"/>
          </p:cNvSpPr>
          <p:nvPr>
            <p:ph type="subTitle" idx="1"/>
          </p:nvPr>
        </p:nvSpPr>
        <p:spPr>
          <a:xfrm>
            <a:off x="347709" y="1637247"/>
            <a:ext cx="9703848" cy="4758431"/>
          </a:xfrm>
        </p:spPr>
        <p:txBody>
          <a:bodyPr>
            <a:noAutofit/>
          </a:bodyPr>
          <a:lstStyle/>
          <a:p>
            <a:pPr algn="l">
              <a:spcAft>
                <a:spcPts val="600"/>
              </a:spcAft>
            </a:pPr>
            <a:endParaRPr lang="en-US" sz="3200" dirty="0">
              <a:solidFill>
                <a:schemeClr val="accent4"/>
              </a:solidFill>
            </a:endParaRPr>
          </a:p>
          <a:p>
            <a:pPr algn="l"/>
            <a:endParaRPr lang="en-US" sz="3200" dirty="0">
              <a:solidFill>
                <a:schemeClr val="accent4"/>
              </a:solidFill>
            </a:endParaRPr>
          </a:p>
          <a:p>
            <a:pPr algn="l"/>
            <a:endParaRPr lang="en-US" sz="3200" dirty="0">
              <a:solidFill>
                <a:schemeClr val="accent4"/>
              </a:solidFill>
            </a:endParaRPr>
          </a:p>
          <a:p>
            <a:pPr algn="l"/>
            <a:endParaRPr lang="en-US" sz="3200" dirty="0">
              <a:solidFill>
                <a:schemeClr val="accent4"/>
              </a:solidFill>
            </a:endParaRPr>
          </a:p>
        </p:txBody>
      </p:sp>
      <p:pic>
        <p:nvPicPr>
          <p:cNvPr id="5" name="Picture 4">
            <a:extLst>
              <a:ext uri="{FF2B5EF4-FFF2-40B4-BE49-F238E27FC236}">
                <a16:creationId xmlns:a16="http://schemas.microsoft.com/office/drawing/2014/main" id="{AFBB43FB-608F-4B0C-7270-2A63153E436F}"/>
              </a:ext>
            </a:extLst>
          </p:cNvPr>
          <p:cNvPicPr>
            <a:picLocks noChangeAspect="1"/>
          </p:cNvPicPr>
          <p:nvPr/>
        </p:nvPicPr>
        <p:blipFill>
          <a:blip r:embed="rId3"/>
          <a:stretch>
            <a:fillRect/>
          </a:stretch>
        </p:blipFill>
        <p:spPr>
          <a:xfrm>
            <a:off x="1649771" y="1629758"/>
            <a:ext cx="7130243" cy="1234847"/>
          </a:xfrm>
          <a:prstGeom prst="rect">
            <a:avLst/>
          </a:prstGeom>
        </p:spPr>
      </p:pic>
      <p:pic>
        <p:nvPicPr>
          <p:cNvPr id="9" name="Picture 8">
            <a:extLst>
              <a:ext uri="{FF2B5EF4-FFF2-40B4-BE49-F238E27FC236}">
                <a16:creationId xmlns:a16="http://schemas.microsoft.com/office/drawing/2014/main" id="{BBD18231-B3D5-EF11-91E2-FB9F420A006D}"/>
              </a:ext>
            </a:extLst>
          </p:cNvPr>
          <p:cNvPicPr>
            <a:picLocks noChangeAspect="1"/>
          </p:cNvPicPr>
          <p:nvPr/>
        </p:nvPicPr>
        <p:blipFill>
          <a:blip r:embed="rId4"/>
          <a:stretch>
            <a:fillRect/>
          </a:stretch>
        </p:blipFill>
        <p:spPr>
          <a:xfrm>
            <a:off x="1649772" y="3020416"/>
            <a:ext cx="7130243" cy="3646024"/>
          </a:xfrm>
          <a:prstGeom prst="rect">
            <a:avLst/>
          </a:prstGeom>
        </p:spPr>
      </p:pic>
      <p:sp>
        <p:nvSpPr>
          <p:cNvPr id="10" name="&quot;Not Allowed&quot; Symbol 9">
            <a:extLst>
              <a:ext uri="{FF2B5EF4-FFF2-40B4-BE49-F238E27FC236}">
                <a16:creationId xmlns:a16="http://schemas.microsoft.com/office/drawing/2014/main" id="{D4D63D42-74AA-7BA5-4D14-3A8C0CE8C36C}"/>
              </a:ext>
            </a:extLst>
          </p:cNvPr>
          <p:cNvSpPr/>
          <p:nvPr/>
        </p:nvSpPr>
        <p:spPr>
          <a:xfrm>
            <a:off x="7306322" y="3231471"/>
            <a:ext cx="612560" cy="550415"/>
          </a:xfrm>
          <a:prstGeom prst="noSmoking">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FF0000"/>
              </a:solidFill>
              <a:highlight>
                <a:srgbClr val="FFFF00"/>
              </a:highlight>
            </a:endParaRPr>
          </a:p>
        </p:txBody>
      </p:sp>
    </p:spTree>
    <p:extLst>
      <p:ext uri="{BB962C8B-B14F-4D97-AF65-F5344CB8AC3E}">
        <p14:creationId xmlns:p14="http://schemas.microsoft.com/office/powerpoint/2010/main" val="330144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D716F-484B-F36B-A133-F3A887BDFD0F}"/>
              </a:ext>
            </a:extLst>
          </p:cNvPr>
          <p:cNvSpPr>
            <a:spLocks noGrp="1"/>
          </p:cNvSpPr>
          <p:nvPr>
            <p:ph type="ctrTitle"/>
          </p:nvPr>
        </p:nvSpPr>
        <p:spPr>
          <a:xfrm>
            <a:off x="-1" y="948127"/>
            <a:ext cx="10458450" cy="1119591"/>
          </a:xfrm>
        </p:spPr>
        <p:txBody>
          <a:bodyPr/>
          <a:lstStyle/>
          <a:p>
            <a:r>
              <a:rPr lang="en-US" dirty="0"/>
              <a:t>Writing Checks</a:t>
            </a:r>
          </a:p>
        </p:txBody>
      </p:sp>
      <p:sp>
        <p:nvSpPr>
          <p:cNvPr id="3" name="Subtitle 2">
            <a:extLst>
              <a:ext uri="{FF2B5EF4-FFF2-40B4-BE49-F238E27FC236}">
                <a16:creationId xmlns:a16="http://schemas.microsoft.com/office/drawing/2014/main" id="{F45BE4B8-0EB9-905D-F566-E4C20B399E0E}"/>
              </a:ext>
            </a:extLst>
          </p:cNvPr>
          <p:cNvSpPr>
            <a:spLocks noGrp="1"/>
          </p:cNvSpPr>
          <p:nvPr>
            <p:ph type="subTitle" idx="1"/>
          </p:nvPr>
        </p:nvSpPr>
        <p:spPr>
          <a:xfrm>
            <a:off x="506026" y="2547850"/>
            <a:ext cx="9952423" cy="2838913"/>
          </a:xfrm>
        </p:spPr>
        <p:txBody>
          <a:bodyPr>
            <a:noAutofit/>
          </a:bodyPr>
          <a:lstStyle/>
          <a:p>
            <a:r>
              <a:rPr lang="en-US" sz="3200" dirty="0">
                <a:solidFill>
                  <a:schemeClr val="accent4"/>
                </a:solidFill>
              </a:rPr>
              <a:t>When to use the “write a check” button:</a:t>
            </a:r>
          </a:p>
          <a:p>
            <a:endParaRPr lang="en-US" sz="3200" dirty="0">
              <a:solidFill>
                <a:schemeClr val="accent4"/>
              </a:solidFill>
            </a:endParaRPr>
          </a:p>
          <a:p>
            <a:pPr marL="342900" indent="-342900">
              <a:buFont typeface="Arial" panose="020B0604020202020204" pitchFamily="34" charset="0"/>
              <a:buChar char="•"/>
            </a:pPr>
            <a:r>
              <a:rPr lang="en-US" sz="3200" dirty="0">
                <a:solidFill>
                  <a:schemeClr val="accent4"/>
                </a:solidFill>
              </a:rPr>
              <a:t>When recording any expense that was paid using a check</a:t>
            </a:r>
          </a:p>
          <a:p>
            <a:endParaRPr lang="en-US" sz="3200" dirty="0">
              <a:solidFill>
                <a:schemeClr val="accent4"/>
              </a:solidFill>
            </a:endParaRPr>
          </a:p>
          <a:p>
            <a:pPr marL="342900" indent="-342900">
              <a:buFont typeface="Arial" panose="020B0604020202020204" pitchFamily="34" charset="0"/>
              <a:buChar char="•"/>
            </a:pPr>
            <a:r>
              <a:rPr lang="en-US" sz="3200" dirty="0">
                <a:solidFill>
                  <a:schemeClr val="accent4"/>
                </a:solidFill>
              </a:rPr>
              <a:t>When recording online payments</a:t>
            </a:r>
          </a:p>
          <a:p>
            <a:pPr marL="342900" indent="-342900">
              <a:buFont typeface="Arial" panose="020B0604020202020204" pitchFamily="34" charset="0"/>
              <a:buChar char="•"/>
            </a:pPr>
            <a:endParaRPr lang="en-US" sz="3200" dirty="0">
              <a:solidFill>
                <a:schemeClr val="accent4"/>
              </a:solidFill>
            </a:endParaRPr>
          </a:p>
          <a:p>
            <a:endParaRPr lang="en-US" sz="3200" dirty="0">
              <a:solidFill>
                <a:schemeClr val="accent4"/>
              </a:solidFill>
            </a:endParaRPr>
          </a:p>
          <a:p>
            <a:endParaRPr lang="en-US" sz="3200" dirty="0">
              <a:solidFill>
                <a:schemeClr val="accent4"/>
              </a:solidFill>
            </a:endParaRPr>
          </a:p>
          <a:p>
            <a:endParaRPr lang="en-US" sz="3200" dirty="0">
              <a:solidFill>
                <a:schemeClr val="accent4"/>
              </a:solidFill>
            </a:endParaRPr>
          </a:p>
          <a:p>
            <a:endParaRPr lang="en-US" sz="3200" dirty="0">
              <a:solidFill>
                <a:schemeClr val="accent4"/>
              </a:solidFill>
            </a:endParaRPr>
          </a:p>
        </p:txBody>
      </p:sp>
      <p:sp>
        <p:nvSpPr>
          <p:cNvPr id="4" name="TextBox 3">
            <a:extLst>
              <a:ext uri="{FF2B5EF4-FFF2-40B4-BE49-F238E27FC236}">
                <a16:creationId xmlns:a16="http://schemas.microsoft.com/office/drawing/2014/main" id="{AFEEC4A5-ABCD-07AC-FF4B-A3E235CCD65C}"/>
              </a:ext>
            </a:extLst>
          </p:cNvPr>
          <p:cNvSpPr txBox="1"/>
          <p:nvPr/>
        </p:nvSpPr>
        <p:spPr>
          <a:xfrm>
            <a:off x="10458450" y="2067718"/>
            <a:ext cx="1628222" cy="3693319"/>
          </a:xfrm>
          <a:prstGeom prst="rect">
            <a:avLst/>
          </a:prstGeom>
          <a:noFill/>
        </p:spPr>
        <p:txBody>
          <a:bodyPr wrap="square" rtlCol="0">
            <a:spAutoFit/>
          </a:bodyPr>
          <a:lstStyle/>
          <a:p>
            <a:r>
              <a:rPr lang="en-US" dirty="0">
                <a:solidFill>
                  <a:schemeClr val="bg1"/>
                </a:solidFill>
              </a:rPr>
              <a:t>HINT: If you do not want to print your checks from Jewel, you can turn this feature off by clicking on the MAINTENANCE menu and clicking PROPERTIES then GENERAL</a:t>
            </a:r>
          </a:p>
        </p:txBody>
      </p:sp>
    </p:spTree>
    <p:extLst>
      <p:ext uri="{BB962C8B-B14F-4D97-AF65-F5344CB8AC3E}">
        <p14:creationId xmlns:p14="http://schemas.microsoft.com/office/powerpoint/2010/main" val="42960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96D5-60F6-FD7E-7F01-B6C254A88084}"/>
              </a:ext>
            </a:extLst>
          </p:cNvPr>
          <p:cNvSpPr>
            <a:spLocks noGrp="1"/>
          </p:cNvSpPr>
          <p:nvPr>
            <p:ph type="ctrTitle"/>
          </p:nvPr>
        </p:nvSpPr>
        <p:spPr>
          <a:xfrm>
            <a:off x="0" y="556795"/>
            <a:ext cx="10458450" cy="1053351"/>
          </a:xfrm>
        </p:spPr>
        <p:txBody>
          <a:bodyPr/>
          <a:lstStyle/>
          <a:p>
            <a:r>
              <a:rPr lang="en-US" dirty="0"/>
              <a:t>Remittances</a:t>
            </a:r>
          </a:p>
        </p:txBody>
      </p:sp>
      <p:sp>
        <p:nvSpPr>
          <p:cNvPr id="3" name="Subtitle 2">
            <a:extLst>
              <a:ext uri="{FF2B5EF4-FFF2-40B4-BE49-F238E27FC236}">
                <a16:creationId xmlns:a16="http://schemas.microsoft.com/office/drawing/2014/main" id="{F898F8D1-3D53-D18D-D6F5-620F289ECF34}"/>
              </a:ext>
            </a:extLst>
          </p:cNvPr>
          <p:cNvSpPr>
            <a:spLocks noGrp="1"/>
          </p:cNvSpPr>
          <p:nvPr>
            <p:ph type="subTitle" idx="1"/>
          </p:nvPr>
        </p:nvSpPr>
        <p:spPr>
          <a:xfrm>
            <a:off x="727969" y="1832686"/>
            <a:ext cx="9437518" cy="2064615"/>
          </a:xfrm>
        </p:spPr>
        <p:txBody>
          <a:bodyPr>
            <a:noAutofit/>
          </a:bodyPr>
          <a:lstStyle/>
          <a:p>
            <a:pPr marL="342900" indent="-342900" algn="l">
              <a:spcAft>
                <a:spcPts val="600"/>
              </a:spcAft>
              <a:buFont typeface="Arial" panose="020B0604020202020204" pitchFamily="34" charset="0"/>
              <a:buChar char="•"/>
            </a:pPr>
            <a:r>
              <a:rPr lang="en-US" sz="2800" dirty="0">
                <a:solidFill>
                  <a:schemeClr val="accent4"/>
                </a:solidFill>
              </a:rPr>
              <a:t>After the last offering has been entered, Jewel will ask if you are finished with offerings for the month</a:t>
            </a:r>
          </a:p>
          <a:p>
            <a:pPr marL="342900" indent="-342900" algn="l">
              <a:spcAft>
                <a:spcPts val="600"/>
              </a:spcAft>
              <a:buFont typeface="Arial" panose="020B0604020202020204" pitchFamily="34" charset="0"/>
              <a:buChar char="•"/>
            </a:pPr>
            <a:r>
              <a:rPr lang="en-US" sz="2800" dirty="0">
                <a:solidFill>
                  <a:schemeClr val="accent4"/>
                </a:solidFill>
              </a:rPr>
              <a:t>If it does not automatically do this, you can click on “No more offerings” on the START NEW OFFERING window</a:t>
            </a:r>
          </a:p>
        </p:txBody>
      </p:sp>
      <p:pic>
        <p:nvPicPr>
          <p:cNvPr id="5" name="Picture 4">
            <a:extLst>
              <a:ext uri="{FF2B5EF4-FFF2-40B4-BE49-F238E27FC236}">
                <a16:creationId xmlns:a16="http://schemas.microsoft.com/office/drawing/2014/main" id="{7DF48CF4-B1BB-E47F-E243-2D00E0CB3208}"/>
              </a:ext>
            </a:extLst>
          </p:cNvPr>
          <p:cNvPicPr>
            <a:picLocks noChangeAspect="1"/>
          </p:cNvPicPr>
          <p:nvPr/>
        </p:nvPicPr>
        <p:blipFill>
          <a:blip r:embed="rId2"/>
          <a:stretch>
            <a:fillRect/>
          </a:stretch>
        </p:blipFill>
        <p:spPr>
          <a:xfrm>
            <a:off x="3994858" y="3897301"/>
            <a:ext cx="2450329" cy="2707717"/>
          </a:xfrm>
          <a:prstGeom prst="rect">
            <a:avLst/>
          </a:prstGeom>
        </p:spPr>
      </p:pic>
      <p:sp>
        <p:nvSpPr>
          <p:cNvPr id="6" name="Arrow: Down 5">
            <a:extLst>
              <a:ext uri="{FF2B5EF4-FFF2-40B4-BE49-F238E27FC236}">
                <a16:creationId xmlns:a16="http://schemas.microsoft.com/office/drawing/2014/main" id="{8686693F-DC30-AA94-C8BA-0D154DDAF7CE}"/>
              </a:ext>
            </a:extLst>
          </p:cNvPr>
          <p:cNvSpPr/>
          <p:nvPr/>
        </p:nvSpPr>
        <p:spPr>
          <a:xfrm rot="17736476">
            <a:off x="3953839" y="4909368"/>
            <a:ext cx="337352" cy="683581"/>
          </a:xfrm>
          <a:prstGeom prst="down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851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EASURERS TRAINING PRESENTATION AUDIT SECTION" id="{B1D60F3D-A3EE-47CA-8707-2C67EB14D4A9}" vid="{E3CE4E13-9F2B-49B4-9EF5-58D0880533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TREASURERS TRAINING PRESENTATION AUDIT SECTION</Template>
  <TotalTime>954</TotalTime>
  <Words>1562</Words>
  <Application>Microsoft Office PowerPoint</Application>
  <PresentationFormat>Widescreen</PresentationFormat>
  <Paragraphs>170</Paragraphs>
  <Slides>27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Calibri-Bold</vt:lpstr>
      <vt:lpstr>Open Sans Semibold</vt:lpstr>
      <vt:lpstr>Wingdings</vt:lpstr>
      <vt:lpstr>Office Theme</vt:lpstr>
      <vt:lpstr>Jewel Basics</vt:lpstr>
      <vt:lpstr>Step by Step through the month</vt:lpstr>
      <vt:lpstr>Entering Offerings</vt:lpstr>
      <vt:lpstr>Adventist Giving</vt:lpstr>
      <vt:lpstr>Adventist Giving</vt:lpstr>
      <vt:lpstr>PowerPoint Presentation</vt:lpstr>
      <vt:lpstr>Adventist Giving Mapping Errors</vt:lpstr>
      <vt:lpstr>Writing Checks</vt:lpstr>
      <vt:lpstr>Remittances</vt:lpstr>
      <vt:lpstr>PowerPoint Presentation</vt:lpstr>
      <vt:lpstr>PowerPoint Presentation</vt:lpstr>
      <vt:lpstr>PowerPoint Presentation</vt:lpstr>
      <vt:lpstr>Journal Entries</vt:lpstr>
      <vt:lpstr>CURF/Savings Entries</vt:lpstr>
      <vt:lpstr>CURF/Savings Entries</vt:lpstr>
      <vt:lpstr>CURF/Savings Entries</vt:lpstr>
      <vt:lpstr>Budget Allocations</vt:lpstr>
      <vt:lpstr>Budget Allocations</vt:lpstr>
      <vt:lpstr>Board Reports: Bank Recs</vt:lpstr>
      <vt:lpstr>Bank Rec Comparison</vt:lpstr>
      <vt:lpstr>Board Reports: Bank Recs</vt:lpstr>
      <vt:lpstr>Board Reports: Bank Recs</vt:lpstr>
      <vt:lpstr>PowerPoint Presentation</vt:lpstr>
      <vt:lpstr>PowerPoint Presentation</vt:lpstr>
      <vt:lpstr>Backing up your database</vt:lpstr>
      <vt:lpstr>Backing up your database</vt:lpstr>
      <vt:lpstr>When in doubt, call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PREPERATION</dc:title>
  <dc:creator>Rachel Linares</dc:creator>
  <cp:lastModifiedBy>Rachel Linares</cp:lastModifiedBy>
  <cp:revision>5</cp:revision>
  <dcterms:created xsi:type="dcterms:W3CDTF">2022-02-14T17:03:10Z</dcterms:created>
  <dcterms:modified xsi:type="dcterms:W3CDTF">2024-04-11T20:50:20Z</dcterms:modified>
</cp:coreProperties>
</file>